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4"/>
  </p:sldMasterIdLst>
  <p:notesMasterIdLst>
    <p:notesMasterId r:id="rId45"/>
  </p:notesMasterIdLst>
  <p:sldIdLst>
    <p:sldId id="477" r:id="rId5"/>
    <p:sldId id="463" r:id="rId6"/>
    <p:sldId id="459" r:id="rId7"/>
    <p:sldId id="438" r:id="rId8"/>
    <p:sldId id="297" r:id="rId9"/>
    <p:sldId id="315" r:id="rId10"/>
    <p:sldId id="362" r:id="rId11"/>
    <p:sldId id="360" r:id="rId12"/>
    <p:sldId id="367" r:id="rId13"/>
    <p:sldId id="352" r:id="rId14"/>
    <p:sldId id="460" r:id="rId15"/>
    <p:sldId id="462" r:id="rId16"/>
    <p:sldId id="440" r:id="rId17"/>
    <p:sldId id="344" r:id="rId18"/>
    <p:sldId id="364" r:id="rId19"/>
    <p:sldId id="442" r:id="rId20"/>
    <p:sldId id="443" r:id="rId21"/>
    <p:sldId id="441" r:id="rId22"/>
    <p:sldId id="327" r:id="rId23"/>
    <p:sldId id="444" r:id="rId24"/>
    <p:sldId id="317" r:id="rId25"/>
    <p:sldId id="259" r:id="rId26"/>
    <p:sldId id="258" r:id="rId27"/>
    <p:sldId id="260" r:id="rId28"/>
    <p:sldId id="263" r:id="rId29"/>
    <p:sldId id="452" r:id="rId30"/>
    <p:sldId id="446" r:id="rId31"/>
    <p:sldId id="457" r:id="rId32"/>
    <p:sldId id="447" r:id="rId33"/>
    <p:sldId id="312" r:id="rId34"/>
    <p:sldId id="299" r:id="rId35"/>
    <p:sldId id="454" r:id="rId36"/>
    <p:sldId id="450" r:id="rId37"/>
    <p:sldId id="281" r:id="rId38"/>
    <p:sldId id="453" r:id="rId39"/>
    <p:sldId id="455" r:id="rId40"/>
    <p:sldId id="265" r:id="rId41"/>
    <p:sldId id="346" r:id="rId42"/>
    <p:sldId id="458" r:id="rId43"/>
    <p:sldId id="484" r:id="rId44"/>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 Green" initials="AG" lastIdx="20" clrIdx="0"/>
  <p:cmAuthor id="2" name="A. Green" initials="AG [2]" lastIdx="1" clrIdx="1"/>
  <p:cmAuthor id="3" name="Annette Green" initials="AG" lastIdx="1" clrIdx="2">
    <p:extLst>
      <p:ext uri="{19B8F6BF-5375-455C-9EA6-DF929625EA0E}">
        <p15:presenceInfo xmlns:p15="http://schemas.microsoft.com/office/powerpoint/2012/main" userId="S::ag912@cam.ac.uk::260e1fb4-ef60-48a2-a0d1-cdf58ba011f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CC"/>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627" autoAdjust="0"/>
    <p:restoredTop sz="93949" autoAdjust="0"/>
  </p:normalViewPr>
  <p:slideViewPr>
    <p:cSldViewPr snapToGrid="0">
      <p:cViewPr varScale="1">
        <p:scale>
          <a:sx n="80" d="100"/>
          <a:sy n="80" d="100"/>
        </p:scale>
        <p:origin x="523" y="67"/>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90" d="100"/>
        <a:sy n="190" d="100"/>
      </p:scale>
      <p:origin x="0" y="0"/>
    </p:cViewPr>
  </p:sorterViewPr>
  <p:notesViewPr>
    <p:cSldViewPr snapToGrid="0">
      <p:cViewPr>
        <p:scale>
          <a:sx n="100" d="100"/>
          <a:sy n="100" d="100"/>
        </p:scale>
        <p:origin x="144" y="-21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viewProps" Target="viewProps.xml"/><Relationship Id="rId8" Type="http://schemas.openxmlformats.org/officeDocument/2006/relationships/slide" Target="slides/slide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655947-C47E-814A-879F-ED761B42414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B4FA6257-201E-9649-BBB2-C6E7EAE61399}">
      <dgm:prSet phldrT="[Text]"/>
      <dgm:spPr/>
      <dgm:t>
        <a:bodyPr/>
        <a:lstStyle/>
        <a:p>
          <a:r>
            <a:rPr lang="en-GB" dirty="0">
              <a:latin typeface="Gill Sans MT" panose="020B0502020104020203" pitchFamily="34" charset="77"/>
            </a:rPr>
            <a:t>1. Monitoring: what, why and how?</a:t>
          </a:r>
        </a:p>
      </dgm:t>
    </dgm:pt>
    <dgm:pt modelId="{E2852E11-B1AB-594E-8A8B-94311FDBDA09}" type="sibTrans" cxnId="{274ADDEC-3AA4-E846-8B20-6C0E976271DC}">
      <dgm:prSet/>
      <dgm:spPr/>
      <dgm:t>
        <a:bodyPr/>
        <a:lstStyle/>
        <a:p>
          <a:endParaRPr lang="en-GB"/>
        </a:p>
      </dgm:t>
    </dgm:pt>
    <dgm:pt modelId="{724D3FDA-2282-9646-9A1A-29B3BA3610E5}" type="parTrans" cxnId="{274ADDEC-3AA4-E846-8B20-6C0E976271DC}">
      <dgm:prSet/>
      <dgm:spPr/>
      <dgm:t>
        <a:bodyPr/>
        <a:lstStyle/>
        <a:p>
          <a:endParaRPr lang="en-GB"/>
        </a:p>
      </dgm:t>
    </dgm:pt>
    <dgm:pt modelId="{2C399C08-19ED-F047-8B97-EAE5140B3EE4}">
      <dgm:prSet phldrT="[Text]"/>
      <dgm:spPr/>
      <dgm:t>
        <a:bodyPr/>
        <a:lstStyle/>
        <a:p>
          <a:pPr>
            <a:buSzPct val="71000"/>
            <a:buFont typeface="Arial" panose="020B0604020202020204" pitchFamily="34" charset="0"/>
            <a:buNone/>
          </a:pPr>
          <a:r>
            <a:rPr lang="en-US" i="1" dirty="0">
              <a:latin typeface="Gill Sans MT" panose="020B0502020104020203" pitchFamily="34" charset="0"/>
            </a:rPr>
            <a:t>Learning objective: To gain a foundational knowledge of the monitoring process and understand why and how we collect monitoring data</a:t>
          </a:r>
          <a:endParaRPr lang="en-GB" dirty="0">
            <a:highlight>
              <a:srgbClr val="FFFF00"/>
            </a:highlight>
          </a:endParaRPr>
        </a:p>
      </dgm:t>
    </dgm:pt>
    <dgm:pt modelId="{FE7ECB2D-649B-FC4D-9954-76BE62311884}" type="sibTrans" cxnId="{01D07BB7-7DD8-7744-89B3-5D8A87C92544}">
      <dgm:prSet/>
      <dgm:spPr/>
      <dgm:t>
        <a:bodyPr/>
        <a:lstStyle/>
        <a:p>
          <a:endParaRPr lang="en-GB"/>
        </a:p>
      </dgm:t>
    </dgm:pt>
    <dgm:pt modelId="{D3EF2946-CA5D-0841-83A1-DBF75721413A}" type="parTrans" cxnId="{01D07BB7-7DD8-7744-89B3-5D8A87C92544}">
      <dgm:prSet/>
      <dgm:spPr/>
      <dgm:t>
        <a:bodyPr/>
        <a:lstStyle/>
        <a:p>
          <a:endParaRPr lang="en-GB"/>
        </a:p>
      </dgm:t>
    </dgm:pt>
    <dgm:pt modelId="{B1BC095A-8B31-B845-8D73-0FDE17BFAEDB}">
      <dgm:prSet phldrT="[Text]"/>
      <dgm:spPr/>
      <dgm:t>
        <a:bodyPr/>
        <a:lstStyle/>
        <a:p>
          <a:pPr>
            <a:buFont typeface="Arial" panose="020B0604020202020204" pitchFamily="34" charset="0"/>
            <a:buChar char="•"/>
          </a:pPr>
          <a:r>
            <a:rPr lang="en-GB" i="0" dirty="0">
              <a:latin typeface="Gill Sans MT" panose="020B0502020104020203" pitchFamily="34" charset="0"/>
            </a:rPr>
            <a:t>2. Reporting: what, why and how?</a:t>
          </a:r>
          <a:endParaRPr lang="en-GB" i="0" dirty="0"/>
        </a:p>
      </dgm:t>
    </dgm:pt>
    <dgm:pt modelId="{F2649061-B49D-9E4B-B091-F5673345E93A}" type="sibTrans" cxnId="{63F573A1-06C2-8648-A5CC-6F6DFFADBF2B}">
      <dgm:prSet/>
      <dgm:spPr/>
      <dgm:t>
        <a:bodyPr/>
        <a:lstStyle/>
        <a:p>
          <a:endParaRPr lang="en-GB"/>
        </a:p>
      </dgm:t>
    </dgm:pt>
    <dgm:pt modelId="{4B750586-33F0-084D-BFF9-6DAF52EE2446}" type="parTrans" cxnId="{63F573A1-06C2-8648-A5CC-6F6DFFADBF2B}">
      <dgm:prSet/>
      <dgm:spPr/>
      <dgm:t>
        <a:bodyPr/>
        <a:lstStyle/>
        <a:p>
          <a:endParaRPr lang="en-GB"/>
        </a:p>
      </dgm:t>
    </dgm:pt>
    <dgm:pt modelId="{E25FE525-F45D-BD44-B204-003F37B99887}">
      <dgm:prSet phldrT="[Text]"/>
      <dgm:spPr/>
      <dgm:t>
        <a:bodyPr/>
        <a:lstStyle/>
        <a:p>
          <a:pPr>
            <a:buFont typeface="Arial" panose="020B0604020202020204" pitchFamily="34" charset="0"/>
            <a:buNone/>
          </a:pPr>
          <a:r>
            <a:rPr lang="en-US" i="1" dirty="0">
              <a:latin typeface="Gill Sans MT" panose="020B0502020104020203" pitchFamily="34" charset="0"/>
            </a:rPr>
            <a:t>Learning objective: </a:t>
          </a:r>
          <a:r>
            <a:rPr lang="en-GB" i="1" dirty="0">
              <a:latin typeface="Gill Sans MT" panose="020B0502020104020203" pitchFamily="34" charset="0"/>
            </a:rPr>
            <a:t>To learn what reporting is, recognise the importance of reporting for UWA and for effective community conservation, and understand what makes a good report</a:t>
          </a:r>
          <a:endParaRPr lang="en-GB" dirty="0"/>
        </a:p>
      </dgm:t>
    </dgm:pt>
    <dgm:pt modelId="{EB66A72F-7D8D-0F44-8E7D-1020F1450E21}" type="sibTrans" cxnId="{FB8C4E8C-4E73-7340-93E6-5A2CED3F2257}">
      <dgm:prSet/>
      <dgm:spPr/>
      <dgm:t>
        <a:bodyPr/>
        <a:lstStyle/>
        <a:p>
          <a:endParaRPr lang="en-GB"/>
        </a:p>
      </dgm:t>
    </dgm:pt>
    <dgm:pt modelId="{D36C2F9A-B831-EE47-B93B-20244DF01F5E}" type="parTrans" cxnId="{FB8C4E8C-4E73-7340-93E6-5A2CED3F2257}">
      <dgm:prSet/>
      <dgm:spPr/>
      <dgm:t>
        <a:bodyPr/>
        <a:lstStyle/>
        <a:p>
          <a:endParaRPr lang="en-GB"/>
        </a:p>
      </dgm:t>
    </dgm:pt>
    <dgm:pt modelId="{2E6BC770-60B9-5248-B607-F2BF87BCBA2E}">
      <dgm:prSet phldrT="[Text]"/>
      <dgm:spPr/>
      <dgm:t>
        <a:bodyPr/>
        <a:lstStyle/>
        <a:p>
          <a:pPr>
            <a:buFont typeface="Arial" panose="020B0604020202020204" pitchFamily="34" charset="0"/>
            <a:buChar char="•"/>
          </a:pPr>
          <a:r>
            <a:rPr lang="en-US" i="0" dirty="0">
              <a:latin typeface="Gill Sans MT" panose="020B0502020104020203" pitchFamily="34" charset="0"/>
            </a:rPr>
            <a:t>3. Feedback on CCW reporting</a:t>
          </a:r>
          <a:endParaRPr lang="en-GB" i="0" dirty="0"/>
        </a:p>
      </dgm:t>
    </dgm:pt>
    <dgm:pt modelId="{F5782179-AF92-F34C-A9F8-993A05933B9D}" type="sibTrans" cxnId="{282D080C-0064-5749-A0D5-FA97E3536906}">
      <dgm:prSet/>
      <dgm:spPr/>
      <dgm:t>
        <a:bodyPr/>
        <a:lstStyle/>
        <a:p>
          <a:endParaRPr lang="en-GB"/>
        </a:p>
      </dgm:t>
    </dgm:pt>
    <dgm:pt modelId="{BDDAC69D-FDBF-6E4E-BF54-F193FB16D847}" type="parTrans" cxnId="{282D080C-0064-5749-A0D5-FA97E3536906}">
      <dgm:prSet/>
      <dgm:spPr/>
      <dgm:t>
        <a:bodyPr/>
        <a:lstStyle/>
        <a:p>
          <a:endParaRPr lang="en-GB"/>
        </a:p>
      </dgm:t>
    </dgm:pt>
    <dgm:pt modelId="{0DBAD1B1-F8F0-2B45-BA84-A964C9AA9FC8}">
      <dgm:prSet phldrT="[Text]"/>
      <dgm:spPr/>
      <dgm:t>
        <a:bodyPr/>
        <a:lstStyle/>
        <a:p>
          <a:pPr>
            <a:buFont typeface="Arial" panose="020B0604020202020204" pitchFamily="34" charset="0"/>
            <a:buNone/>
          </a:pPr>
          <a:r>
            <a:rPr lang="en-US" i="1" dirty="0">
              <a:latin typeface="Gill Sans MT" panose="020B0502020104020203" pitchFamily="34" charset="0"/>
            </a:rPr>
            <a:t>Learning objective: </a:t>
          </a:r>
          <a:r>
            <a:rPr lang="en-GB" i="1" dirty="0">
              <a:latin typeface="Gill Sans MT" panose="020B0502020104020203" pitchFamily="34" charset="0"/>
            </a:rPr>
            <a:t>To gain an insider perspective on what UWA wants from CCW reporting, and tips on how to deliver it</a:t>
          </a:r>
          <a:endParaRPr lang="en-GB" dirty="0"/>
        </a:p>
      </dgm:t>
    </dgm:pt>
    <dgm:pt modelId="{0CCF8166-B182-1849-B008-A5AA06585C72}" type="sibTrans" cxnId="{A4D8C0E2-F2C7-4842-92D4-F3C5BCB2F39C}">
      <dgm:prSet/>
      <dgm:spPr/>
      <dgm:t>
        <a:bodyPr/>
        <a:lstStyle/>
        <a:p>
          <a:endParaRPr lang="en-GB"/>
        </a:p>
      </dgm:t>
    </dgm:pt>
    <dgm:pt modelId="{906B0083-9D82-2B47-9971-61609CF81881}" type="parTrans" cxnId="{A4D8C0E2-F2C7-4842-92D4-F3C5BCB2F39C}">
      <dgm:prSet/>
      <dgm:spPr/>
      <dgm:t>
        <a:bodyPr/>
        <a:lstStyle/>
        <a:p>
          <a:endParaRPr lang="en-GB"/>
        </a:p>
      </dgm:t>
    </dgm:pt>
    <dgm:pt modelId="{02716B51-EF88-1549-B069-20108EB573D9}" type="pres">
      <dgm:prSet presAssocID="{85655947-C47E-814A-879F-ED761B424148}" presName="linear" presStyleCnt="0">
        <dgm:presLayoutVars>
          <dgm:dir/>
          <dgm:animLvl val="lvl"/>
          <dgm:resizeHandles val="exact"/>
        </dgm:presLayoutVars>
      </dgm:prSet>
      <dgm:spPr/>
    </dgm:pt>
    <dgm:pt modelId="{00BE8CE2-EB2E-D64E-94A9-D15A287C01D5}" type="pres">
      <dgm:prSet presAssocID="{B4FA6257-201E-9649-BBB2-C6E7EAE61399}" presName="parentLin" presStyleCnt="0"/>
      <dgm:spPr/>
    </dgm:pt>
    <dgm:pt modelId="{2EAA612B-7D82-EF4E-9EE6-78E540F66E3A}" type="pres">
      <dgm:prSet presAssocID="{B4FA6257-201E-9649-BBB2-C6E7EAE61399}" presName="parentLeftMargin" presStyleLbl="node1" presStyleIdx="0" presStyleCnt="3"/>
      <dgm:spPr/>
    </dgm:pt>
    <dgm:pt modelId="{92FE0C06-ED1E-3141-A44D-8F4FD2843C99}" type="pres">
      <dgm:prSet presAssocID="{B4FA6257-201E-9649-BBB2-C6E7EAE61399}" presName="parentText" presStyleLbl="node1" presStyleIdx="0" presStyleCnt="3">
        <dgm:presLayoutVars>
          <dgm:chMax val="0"/>
          <dgm:bulletEnabled val="1"/>
        </dgm:presLayoutVars>
      </dgm:prSet>
      <dgm:spPr/>
    </dgm:pt>
    <dgm:pt modelId="{F4F8A6C8-0154-DD4E-911B-1DE2820FA2C2}" type="pres">
      <dgm:prSet presAssocID="{B4FA6257-201E-9649-BBB2-C6E7EAE61399}" presName="negativeSpace" presStyleCnt="0"/>
      <dgm:spPr/>
    </dgm:pt>
    <dgm:pt modelId="{30BB1462-84DC-3244-ABA8-A0E234A61550}" type="pres">
      <dgm:prSet presAssocID="{B4FA6257-201E-9649-BBB2-C6E7EAE61399}" presName="childText" presStyleLbl="conFgAcc1" presStyleIdx="0" presStyleCnt="3">
        <dgm:presLayoutVars>
          <dgm:bulletEnabled val="1"/>
        </dgm:presLayoutVars>
      </dgm:prSet>
      <dgm:spPr/>
    </dgm:pt>
    <dgm:pt modelId="{B6D390C1-62BA-BF4C-85D8-0A665F3F2E95}" type="pres">
      <dgm:prSet presAssocID="{E2852E11-B1AB-594E-8A8B-94311FDBDA09}" presName="spaceBetweenRectangles" presStyleCnt="0"/>
      <dgm:spPr/>
    </dgm:pt>
    <dgm:pt modelId="{BE4704CB-CC14-2D4A-B232-E50DA7CE80E3}" type="pres">
      <dgm:prSet presAssocID="{B1BC095A-8B31-B845-8D73-0FDE17BFAEDB}" presName="parentLin" presStyleCnt="0"/>
      <dgm:spPr/>
    </dgm:pt>
    <dgm:pt modelId="{BD0D2D08-233D-1242-A2B1-AB15536E664E}" type="pres">
      <dgm:prSet presAssocID="{B1BC095A-8B31-B845-8D73-0FDE17BFAEDB}" presName="parentLeftMargin" presStyleLbl="node1" presStyleIdx="0" presStyleCnt="3"/>
      <dgm:spPr/>
    </dgm:pt>
    <dgm:pt modelId="{0F46AB32-533B-9241-A9E1-46579D74EE24}" type="pres">
      <dgm:prSet presAssocID="{B1BC095A-8B31-B845-8D73-0FDE17BFAEDB}" presName="parentText" presStyleLbl="node1" presStyleIdx="1" presStyleCnt="3">
        <dgm:presLayoutVars>
          <dgm:chMax val="0"/>
          <dgm:bulletEnabled val="1"/>
        </dgm:presLayoutVars>
      </dgm:prSet>
      <dgm:spPr/>
    </dgm:pt>
    <dgm:pt modelId="{D6A4BC00-EC0F-BC44-93C1-6681FC9DE59C}" type="pres">
      <dgm:prSet presAssocID="{B1BC095A-8B31-B845-8D73-0FDE17BFAEDB}" presName="negativeSpace" presStyleCnt="0"/>
      <dgm:spPr/>
    </dgm:pt>
    <dgm:pt modelId="{6D9738B7-25D8-7D4D-A185-5D06486B8B26}" type="pres">
      <dgm:prSet presAssocID="{B1BC095A-8B31-B845-8D73-0FDE17BFAEDB}" presName="childText" presStyleLbl="conFgAcc1" presStyleIdx="1" presStyleCnt="3" custLinFactNeighborX="-22905" custLinFactNeighborY="13656">
        <dgm:presLayoutVars>
          <dgm:bulletEnabled val="1"/>
        </dgm:presLayoutVars>
      </dgm:prSet>
      <dgm:spPr/>
    </dgm:pt>
    <dgm:pt modelId="{C97B253F-C812-2F49-BAF5-A08A852A32AD}" type="pres">
      <dgm:prSet presAssocID="{F2649061-B49D-9E4B-B091-F5673345E93A}" presName="spaceBetweenRectangles" presStyleCnt="0"/>
      <dgm:spPr/>
    </dgm:pt>
    <dgm:pt modelId="{DA85C9F7-B9F8-244A-AC07-CADEFF3C8642}" type="pres">
      <dgm:prSet presAssocID="{2E6BC770-60B9-5248-B607-F2BF87BCBA2E}" presName="parentLin" presStyleCnt="0"/>
      <dgm:spPr/>
    </dgm:pt>
    <dgm:pt modelId="{F1228581-38DA-4F41-A750-E48977B2D296}" type="pres">
      <dgm:prSet presAssocID="{2E6BC770-60B9-5248-B607-F2BF87BCBA2E}" presName="parentLeftMargin" presStyleLbl="node1" presStyleIdx="1" presStyleCnt="3"/>
      <dgm:spPr/>
    </dgm:pt>
    <dgm:pt modelId="{F700A760-288F-FD4C-B03D-414F659CCD2D}" type="pres">
      <dgm:prSet presAssocID="{2E6BC770-60B9-5248-B607-F2BF87BCBA2E}" presName="parentText" presStyleLbl="node1" presStyleIdx="2" presStyleCnt="3">
        <dgm:presLayoutVars>
          <dgm:chMax val="0"/>
          <dgm:bulletEnabled val="1"/>
        </dgm:presLayoutVars>
      </dgm:prSet>
      <dgm:spPr/>
    </dgm:pt>
    <dgm:pt modelId="{575C0744-6810-A240-8F58-EAD1C8F1446D}" type="pres">
      <dgm:prSet presAssocID="{2E6BC770-60B9-5248-B607-F2BF87BCBA2E}" presName="negativeSpace" presStyleCnt="0"/>
      <dgm:spPr/>
    </dgm:pt>
    <dgm:pt modelId="{67E63FB8-C5A2-E04F-814E-82D623EAAD8C}" type="pres">
      <dgm:prSet presAssocID="{2E6BC770-60B9-5248-B607-F2BF87BCBA2E}" presName="childText" presStyleLbl="conFgAcc1" presStyleIdx="2" presStyleCnt="3">
        <dgm:presLayoutVars>
          <dgm:bulletEnabled val="1"/>
        </dgm:presLayoutVars>
      </dgm:prSet>
      <dgm:spPr/>
    </dgm:pt>
  </dgm:ptLst>
  <dgm:cxnLst>
    <dgm:cxn modelId="{282D080C-0064-5749-A0D5-FA97E3536906}" srcId="{85655947-C47E-814A-879F-ED761B424148}" destId="{2E6BC770-60B9-5248-B607-F2BF87BCBA2E}" srcOrd="2" destOrd="0" parTransId="{BDDAC69D-FDBF-6E4E-BF54-F193FB16D847}" sibTransId="{F5782179-AF92-F34C-A9F8-993A05933B9D}"/>
    <dgm:cxn modelId="{FD3D470F-9415-9B46-8F71-C9CA214F1ADD}" type="presOf" srcId="{0DBAD1B1-F8F0-2B45-BA84-A964C9AA9FC8}" destId="{67E63FB8-C5A2-E04F-814E-82D623EAAD8C}" srcOrd="0" destOrd="0" presId="urn:microsoft.com/office/officeart/2005/8/layout/list1"/>
    <dgm:cxn modelId="{21875A0F-8863-7347-ACAD-B138C0E03D6D}" type="presOf" srcId="{B4FA6257-201E-9649-BBB2-C6E7EAE61399}" destId="{92FE0C06-ED1E-3141-A44D-8F4FD2843C99}" srcOrd="1" destOrd="0" presId="urn:microsoft.com/office/officeart/2005/8/layout/list1"/>
    <dgm:cxn modelId="{C2D93C17-D7DA-3144-8E27-F1759E9833F7}" type="presOf" srcId="{2C399C08-19ED-F047-8B97-EAE5140B3EE4}" destId="{30BB1462-84DC-3244-ABA8-A0E234A61550}" srcOrd="0" destOrd="0" presId="urn:microsoft.com/office/officeart/2005/8/layout/list1"/>
    <dgm:cxn modelId="{4AF1DA5E-546E-CF4F-BDAB-3F9EC7CF4842}" type="presOf" srcId="{85655947-C47E-814A-879F-ED761B424148}" destId="{02716B51-EF88-1549-B069-20108EB573D9}" srcOrd="0" destOrd="0" presId="urn:microsoft.com/office/officeart/2005/8/layout/list1"/>
    <dgm:cxn modelId="{AFC17881-07E2-DA45-923F-5AF7C8FDB56C}" type="presOf" srcId="{B1BC095A-8B31-B845-8D73-0FDE17BFAEDB}" destId="{0F46AB32-533B-9241-A9E1-46579D74EE24}" srcOrd="1" destOrd="0" presId="urn:microsoft.com/office/officeart/2005/8/layout/list1"/>
    <dgm:cxn modelId="{FB8C4E8C-4E73-7340-93E6-5A2CED3F2257}" srcId="{B1BC095A-8B31-B845-8D73-0FDE17BFAEDB}" destId="{E25FE525-F45D-BD44-B204-003F37B99887}" srcOrd="0" destOrd="0" parTransId="{D36C2F9A-B831-EE47-B93B-20244DF01F5E}" sibTransId="{EB66A72F-7D8D-0F44-8E7D-1020F1450E21}"/>
    <dgm:cxn modelId="{2DEBAC8C-1526-7943-A859-69F0C6F389C0}" type="presOf" srcId="{B1BC095A-8B31-B845-8D73-0FDE17BFAEDB}" destId="{BD0D2D08-233D-1242-A2B1-AB15536E664E}" srcOrd="0" destOrd="0" presId="urn:microsoft.com/office/officeart/2005/8/layout/list1"/>
    <dgm:cxn modelId="{63F573A1-06C2-8648-A5CC-6F6DFFADBF2B}" srcId="{85655947-C47E-814A-879F-ED761B424148}" destId="{B1BC095A-8B31-B845-8D73-0FDE17BFAEDB}" srcOrd="1" destOrd="0" parTransId="{4B750586-33F0-084D-BFF9-6DAF52EE2446}" sibTransId="{F2649061-B49D-9E4B-B091-F5673345E93A}"/>
    <dgm:cxn modelId="{01D07BB7-7DD8-7744-89B3-5D8A87C92544}" srcId="{B4FA6257-201E-9649-BBB2-C6E7EAE61399}" destId="{2C399C08-19ED-F047-8B97-EAE5140B3EE4}" srcOrd="0" destOrd="0" parTransId="{D3EF2946-CA5D-0841-83A1-DBF75721413A}" sibTransId="{FE7ECB2D-649B-FC4D-9954-76BE62311884}"/>
    <dgm:cxn modelId="{C3D20AC5-2DA8-B34D-9243-A6113C2373ED}" type="presOf" srcId="{B4FA6257-201E-9649-BBB2-C6E7EAE61399}" destId="{2EAA612B-7D82-EF4E-9EE6-78E540F66E3A}" srcOrd="0" destOrd="0" presId="urn:microsoft.com/office/officeart/2005/8/layout/list1"/>
    <dgm:cxn modelId="{C674D9C5-D1DC-5A46-8B84-8AF10BD63D5C}" type="presOf" srcId="{E25FE525-F45D-BD44-B204-003F37B99887}" destId="{6D9738B7-25D8-7D4D-A185-5D06486B8B26}" srcOrd="0" destOrd="0" presId="urn:microsoft.com/office/officeart/2005/8/layout/list1"/>
    <dgm:cxn modelId="{FC48CFCC-AC95-D947-BC4D-90CA25C6B4EE}" type="presOf" srcId="{2E6BC770-60B9-5248-B607-F2BF87BCBA2E}" destId="{F1228581-38DA-4F41-A750-E48977B2D296}" srcOrd="0" destOrd="0" presId="urn:microsoft.com/office/officeart/2005/8/layout/list1"/>
    <dgm:cxn modelId="{F1BC90E1-181E-9748-8575-7819D7448747}" type="presOf" srcId="{2E6BC770-60B9-5248-B607-F2BF87BCBA2E}" destId="{F700A760-288F-FD4C-B03D-414F659CCD2D}" srcOrd="1" destOrd="0" presId="urn:microsoft.com/office/officeart/2005/8/layout/list1"/>
    <dgm:cxn modelId="{A4D8C0E2-F2C7-4842-92D4-F3C5BCB2F39C}" srcId="{2E6BC770-60B9-5248-B607-F2BF87BCBA2E}" destId="{0DBAD1B1-F8F0-2B45-BA84-A964C9AA9FC8}" srcOrd="0" destOrd="0" parTransId="{906B0083-9D82-2B47-9971-61609CF81881}" sibTransId="{0CCF8166-B182-1849-B008-A5AA06585C72}"/>
    <dgm:cxn modelId="{274ADDEC-3AA4-E846-8B20-6C0E976271DC}" srcId="{85655947-C47E-814A-879F-ED761B424148}" destId="{B4FA6257-201E-9649-BBB2-C6E7EAE61399}" srcOrd="0" destOrd="0" parTransId="{724D3FDA-2282-9646-9A1A-29B3BA3610E5}" sibTransId="{E2852E11-B1AB-594E-8A8B-94311FDBDA09}"/>
    <dgm:cxn modelId="{96808A96-ABA6-8249-A098-09AE05A51C75}" type="presParOf" srcId="{02716B51-EF88-1549-B069-20108EB573D9}" destId="{00BE8CE2-EB2E-D64E-94A9-D15A287C01D5}" srcOrd="0" destOrd="0" presId="urn:microsoft.com/office/officeart/2005/8/layout/list1"/>
    <dgm:cxn modelId="{4E7221D0-06F7-D542-A3A8-B97D3C520A9A}" type="presParOf" srcId="{00BE8CE2-EB2E-D64E-94A9-D15A287C01D5}" destId="{2EAA612B-7D82-EF4E-9EE6-78E540F66E3A}" srcOrd="0" destOrd="0" presId="urn:microsoft.com/office/officeart/2005/8/layout/list1"/>
    <dgm:cxn modelId="{7E8A1EF3-162C-4F4D-B72D-B393299E2904}" type="presParOf" srcId="{00BE8CE2-EB2E-D64E-94A9-D15A287C01D5}" destId="{92FE0C06-ED1E-3141-A44D-8F4FD2843C99}" srcOrd="1" destOrd="0" presId="urn:microsoft.com/office/officeart/2005/8/layout/list1"/>
    <dgm:cxn modelId="{1C15854B-D808-4F4D-B7FA-F39AEC53C1DC}" type="presParOf" srcId="{02716B51-EF88-1549-B069-20108EB573D9}" destId="{F4F8A6C8-0154-DD4E-911B-1DE2820FA2C2}" srcOrd="1" destOrd="0" presId="urn:microsoft.com/office/officeart/2005/8/layout/list1"/>
    <dgm:cxn modelId="{655C08A9-5F0F-874E-AAF8-2F2A6561E0D6}" type="presParOf" srcId="{02716B51-EF88-1549-B069-20108EB573D9}" destId="{30BB1462-84DC-3244-ABA8-A0E234A61550}" srcOrd="2" destOrd="0" presId="urn:microsoft.com/office/officeart/2005/8/layout/list1"/>
    <dgm:cxn modelId="{B8769629-1A56-734E-A708-E02DA3851754}" type="presParOf" srcId="{02716B51-EF88-1549-B069-20108EB573D9}" destId="{B6D390C1-62BA-BF4C-85D8-0A665F3F2E95}" srcOrd="3" destOrd="0" presId="urn:microsoft.com/office/officeart/2005/8/layout/list1"/>
    <dgm:cxn modelId="{1C51FEF2-E404-9344-81C9-C3E0A6237C8C}" type="presParOf" srcId="{02716B51-EF88-1549-B069-20108EB573D9}" destId="{BE4704CB-CC14-2D4A-B232-E50DA7CE80E3}" srcOrd="4" destOrd="0" presId="urn:microsoft.com/office/officeart/2005/8/layout/list1"/>
    <dgm:cxn modelId="{F33C0AA5-CFDD-FC48-AF39-E64C3528597C}" type="presParOf" srcId="{BE4704CB-CC14-2D4A-B232-E50DA7CE80E3}" destId="{BD0D2D08-233D-1242-A2B1-AB15536E664E}" srcOrd="0" destOrd="0" presId="urn:microsoft.com/office/officeart/2005/8/layout/list1"/>
    <dgm:cxn modelId="{4C848C99-6615-9C45-BBDF-42345F49B2FE}" type="presParOf" srcId="{BE4704CB-CC14-2D4A-B232-E50DA7CE80E3}" destId="{0F46AB32-533B-9241-A9E1-46579D74EE24}" srcOrd="1" destOrd="0" presId="urn:microsoft.com/office/officeart/2005/8/layout/list1"/>
    <dgm:cxn modelId="{4EA25A22-1397-E740-945D-DEBDE889B6A8}" type="presParOf" srcId="{02716B51-EF88-1549-B069-20108EB573D9}" destId="{D6A4BC00-EC0F-BC44-93C1-6681FC9DE59C}" srcOrd="5" destOrd="0" presId="urn:microsoft.com/office/officeart/2005/8/layout/list1"/>
    <dgm:cxn modelId="{A096427A-86EE-444A-89F4-A6833412D247}" type="presParOf" srcId="{02716B51-EF88-1549-B069-20108EB573D9}" destId="{6D9738B7-25D8-7D4D-A185-5D06486B8B26}" srcOrd="6" destOrd="0" presId="urn:microsoft.com/office/officeart/2005/8/layout/list1"/>
    <dgm:cxn modelId="{90AC6B50-90DF-7049-8609-7F4E324CCBF1}" type="presParOf" srcId="{02716B51-EF88-1549-B069-20108EB573D9}" destId="{C97B253F-C812-2F49-BAF5-A08A852A32AD}" srcOrd="7" destOrd="0" presId="urn:microsoft.com/office/officeart/2005/8/layout/list1"/>
    <dgm:cxn modelId="{2C3133E2-5A65-D14F-9857-7A5960675BDD}" type="presParOf" srcId="{02716B51-EF88-1549-B069-20108EB573D9}" destId="{DA85C9F7-B9F8-244A-AC07-CADEFF3C8642}" srcOrd="8" destOrd="0" presId="urn:microsoft.com/office/officeart/2005/8/layout/list1"/>
    <dgm:cxn modelId="{4A9B42A2-A353-9D46-9BE1-71C2A6FAC69E}" type="presParOf" srcId="{DA85C9F7-B9F8-244A-AC07-CADEFF3C8642}" destId="{F1228581-38DA-4F41-A750-E48977B2D296}" srcOrd="0" destOrd="0" presId="urn:microsoft.com/office/officeart/2005/8/layout/list1"/>
    <dgm:cxn modelId="{13941E64-23D8-2247-803E-FDAD3D23AD3B}" type="presParOf" srcId="{DA85C9F7-B9F8-244A-AC07-CADEFF3C8642}" destId="{F700A760-288F-FD4C-B03D-414F659CCD2D}" srcOrd="1" destOrd="0" presId="urn:microsoft.com/office/officeart/2005/8/layout/list1"/>
    <dgm:cxn modelId="{38620BA7-6E33-6845-9426-309B302804E4}" type="presParOf" srcId="{02716B51-EF88-1549-B069-20108EB573D9}" destId="{575C0744-6810-A240-8F58-EAD1C8F1446D}" srcOrd="9" destOrd="0" presId="urn:microsoft.com/office/officeart/2005/8/layout/list1"/>
    <dgm:cxn modelId="{06B47271-FDB7-AC4E-8D5F-04C0566A552D}" type="presParOf" srcId="{02716B51-EF88-1549-B069-20108EB573D9}" destId="{67E63FB8-C5A2-E04F-814E-82D623EAAD8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2FD8655F-350F-1147-8B2F-84F4151C6267}" type="doc">
      <dgm:prSet loTypeId="urn:microsoft.com/office/officeart/2005/8/layout/pyramid2" loCatId="" qsTypeId="urn:microsoft.com/office/officeart/2005/8/quickstyle/simple1" qsCatId="simple" csTypeId="urn:microsoft.com/office/officeart/2005/8/colors/accent1_2" csCatId="accent1" phldr="1"/>
      <dgm:spPr/>
    </dgm:pt>
    <dgm:pt modelId="{0ADB64FB-F9C2-2A46-A1D8-D37137A4CF69}">
      <dgm:prSet phldrT="[Text]" custT="1"/>
      <dgm:spPr/>
      <dgm:t>
        <a:bodyPr/>
        <a:lstStyle/>
        <a:p>
          <a:r>
            <a:rPr lang="en-GB" sz="2400" dirty="0">
              <a:latin typeface="Gill Sans MT" panose="020B0502020104020203" pitchFamily="34" charset="77"/>
            </a:rPr>
            <a:t>Requires collecting and analysing data </a:t>
          </a:r>
        </a:p>
      </dgm:t>
    </dgm:pt>
    <dgm:pt modelId="{930AE563-78BD-7042-80E0-D49FC5B9BFA8}" type="parTrans" cxnId="{33326FE4-CCB4-AD48-8DF0-510E82208B9C}">
      <dgm:prSet/>
      <dgm:spPr/>
      <dgm:t>
        <a:bodyPr/>
        <a:lstStyle/>
        <a:p>
          <a:endParaRPr lang="en-GB"/>
        </a:p>
      </dgm:t>
    </dgm:pt>
    <dgm:pt modelId="{3A030DF2-A29D-0A41-A2C9-9DCA0F9E355D}" type="sibTrans" cxnId="{33326FE4-CCB4-AD48-8DF0-510E82208B9C}">
      <dgm:prSet/>
      <dgm:spPr/>
      <dgm:t>
        <a:bodyPr/>
        <a:lstStyle/>
        <a:p>
          <a:endParaRPr lang="en-GB"/>
        </a:p>
      </dgm:t>
    </dgm:pt>
    <dgm:pt modelId="{9DC1B2FF-6B5A-664E-BB10-78061CC56839}">
      <dgm:prSet phldrT="[Text]" custT="1"/>
      <dgm:spPr/>
      <dgm:t>
        <a:bodyPr/>
        <a:lstStyle/>
        <a:p>
          <a:r>
            <a:rPr lang="en-GB" sz="2400" dirty="0">
              <a:latin typeface="Gill Sans MT" panose="020B0502020104020203" pitchFamily="34" charset="77"/>
            </a:rPr>
            <a:t>Provides regular feedback</a:t>
          </a:r>
        </a:p>
      </dgm:t>
    </dgm:pt>
    <dgm:pt modelId="{B604F3EA-C606-5D41-88D0-F4EC10797D18}" type="parTrans" cxnId="{3F85E903-F1B4-2F4A-8285-5634F1B661EE}">
      <dgm:prSet/>
      <dgm:spPr/>
      <dgm:t>
        <a:bodyPr/>
        <a:lstStyle/>
        <a:p>
          <a:endParaRPr lang="en-GB"/>
        </a:p>
      </dgm:t>
    </dgm:pt>
    <dgm:pt modelId="{F4CD111A-554B-DE40-AEAA-E4BF2EFC01C6}" type="sibTrans" cxnId="{3F85E903-F1B4-2F4A-8285-5634F1B661EE}">
      <dgm:prSet/>
      <dgm:spPr/>
      <dgm:t>
        <a:bodyPr/>
        <a:lstStyle/>
        <a:p>
          <a:endParaRPr lang="en-GB"/>
        </a:p>
      </dgm:t>
    </dgm:pt>
    <dgm:pt modelId="{62622CBD-10F5-104F-9493-731B103F4A8F}">
      <dgm:prSet phldrT="[Text]" custT="1"/>
      <dgm:spPr/>
      <dgm:t>
        <a:bodyPr/>
        <a:lstStyle/>
        <a:p>
          <a:r>
            <a:rPr lang="en-GB" sz="2400" dirty="0">
              <a:latin typeface="Gill Sans MT" panose="020B0502020104020203" pitchFamily="34" charset="77"/>
            </a:rPr>
            <a:t>Links activities and resources to objectives</a:t>
          </a:r>
        </a:p>
      </dgm:t>
    </dgm:pt>
    <dgm:pt modelId="{1E7E444A-F93F-D447-A10E-4DE95E06960F}" type="parTrans" cxnId="{044DF86C-1CBD-7447-B430-F386CA427EEC}">
      <dgm:prSet/>
      <dgm:spPr/>
      <dgm:t>
        <a:bodyPr/>
        <a:lstStyle/>
        <a:p>
          <a:endParaRPr lang="en-GB"/>
        </a:p>
      </dgm:t>
    </dgm:pt>
    <dgm:pt modelId="{3379D668-38AB-0A48-990C-6C6EE4C59C4F}" type="sibTrans" cxnId="{044DF86C-1CBD-7447-B430-F386CA427EEC}">
      <dgm:prSet/>
      <dgm:spPr/>
      <dgm:t>
        <a:bodyPr/>
        <a:lstStyle/>
        <a:p>
          <a:endParaRPr lang="en-GB"/>
        </a:p>
      </dgm:t>
    </dgm:pt>
    <dgm:pt modelId="{35345501-CD88-1046-91AD-1DCEB11DCD8B}">
      <dgm:prSet custT="1"/>
      <dgm:spPr/>
      <dgm:t>
        <a:bodyPr/>
        <a:lstStyle/>
        <a:p>
          <a:r>
            <a:rPr lang="en-GB" sz="2400" dirty="0">
              <a:latin typeface="Gill Sans MT" panose="020B0502020104020203" pitchFamily="34" charset="77"/>
            </a:rPr>
            <a:t>Tracks performance</a:t>
          </a:r>
        </a:p>
      </dgm:t>
    </dgm:pt>
    <dgm:pt modelId="{A05B5503-9EBE-BB43-BA37-4768B9BEC103}" type="parTrans" cxnId="{220D3957-7B5E-154C-8A32-3A8A57EB208D}">
      <dgm:prSet/>
      <dgm:spPr/>
      <dgm:t>
        <a:bodyPr/>
        <a:lstStyle/>
        <a:p>
          <a:endParaRPr lang="en-GB"/>
        </a:p>
      </dgm:t>
    </dgm:pt>
    <dgm:pt modelId="{575F74B9-AAEA-A44A-B2AC-6B8531EDF5C0}" type="sibTrans" cxnId="{220D3957-7B5E-154C-8A32-3A8A57EB208D}">
      <dgm:prSet/>
      <dgm:spPr/>
      <dgm:t>
        <a:bodyPr/>
        <a:lstStyle/>
        <a:p>
          <a:endParaRPr lang="en-GB"/>
        </a:p>
      </dgm:t>
    </dgm:pt>
    <dgm:pt modelId="{69B3D77C-FFE7-E94B-8584-8A3B0E39BACF}">
      <dgm:prSet custT="1"/>
      <dgm:spPr/>
      <dgm:t>
        <a:bodyPr/>
        <a:lstStyle/>
        <a:p>
          <a:r>
            <a:rPr lang="en-GB" sz="2400" dirty="0">
              <a:latin typeface="Gill Sans MT" panose="020B0502020104020203" pitchFamily="34" charset="77"/>
            </a:rPr>
            <a:t>Gives early indication of progress (or lack thereof</a:t>
          </a:r>
        </a:p>
      </dgm:t>
    </dgm:pt>
    <dgm:pt modelId="{6B078104-A67B-9740-A0A0-0053DF69DA84}" type="parTrans" cxnId="{0FCB771E-F9E2-2047-8C77-6857D4B6C366}">
      <dgm:prSet/>
      <dgm:spPr/>
      <dgm:t>
        <a:bodyPr/>
        <a:lstStyle/>
        <a:p>
          <a:endParaRPr lang="en-GB"/>
        </a:p>
      </dgm:t>
    </dgm:pt>
    <dgm:pt modelId="{F2A26CED-7511-7A49-ADF0-EA414698F9F1}" type="sibTrans" cxnId="{0FCB771E-F9E2-2047-8C77-6857D4B6C366}">
      <dgm:prSet/>
      <dgm:spPr/>
      <dgm:t>
        <a:bodyPr/>
        <a:lstStyle/>
        <a:p>
          <a:endParaRPr lang="en-GB"/>
        </a:p>
      </dgm:t>
    </dgm:pt>
    <dgm:pt modelId="{EF11349C-0D2E-0C4D-825B-FFEA0E3B70EA}">
      <dgm:prSet custT="1"/>
      <dgm:spPr/>
      <dgm:t>
        <a:bodyPr/>
        <a:lstStyle/>
        <a:p>
          <a:r>
            <a:rPr lang="en-GB" sz="2400" dirty="0">
              <a:latin typeface="Gill Sans MT" panose="020B0502020104020203" pitchFamily="34" charset="77"/>
            </a:rPr>
            <a:t>Can lead to recommending corrective action</a:t>
          </a:r>
        </a:p>
      </dgm:t>
    </dgm:pt>
    <dgm:pt modelId="{1FC386EA-2F06-3A47-868C-09640877CB83}" type="parTrans" cxnId="{F4EC0B05-D5FF-B041-82F5-8CFFC3E4152F}">
      <dgm:prSet/>
      <dgm:spPr/>
      <dgm:t>
        <a:bodyPr/>
        <a:lstStyle/>
        <a:p>
          <a:endParaRPr lang="en-GB"/>
        </a:p>
      </dgm:t>
    </dgm:pt>
    <dgm:pt modelId="{C5639F94-F724-F74A-B36F-61136CE1CE8A}" type="sibTrans" cxnId="{F4EC0B05-D5FF-B041-82F5-8CFFC3E4152F}">
      <dgm:prSet/>
      <dgm:spPr/>
      <dgm:t>
        <a:bodyPr/>
        <a:lstStyle/>
        <a:p>
          <a:endParaRPr lang="en-GB"/>
        </a:p>
      </dgm:t>
    </dgm:pt>
    <dgm:pt modelId="{EA89A172-DF5A-634F-9146-2249785906B1}" type="pres">
      <dgm:prSet presAssocID="{2FD8655F-350F-1147-8B2F-84F4151C6267}" presName="compositeShape" presStyleCnt="0">
        <dgm:presLayoutVars>
          <dgm:dir/>
          <dgm:resizeHandles/>
        </dgm:presLayoutVars>
      </dgm:prSet>
      <dgm:spPr/>
    </dgm:pt>
    <dgm:pt modelId="{EBAA7BA3-F44B-1A4A-84B5-FB21D7FA464E}" type="pres">
      <dgm:prSet presAssocID="{2FD8655F-350F-1147-8B2F-84F4151C6267}" presName="pyramid" presStyleLbl="node1" presStyleIdx="0" presStyleCnt="1" custScaleX="119833"/>
      <dgm:spPr/>
    </dgm:pt>
    <dgm:pt modelId="{2969AE57-01AD-4245-A59B-8BB56C1599D1}" type="pres">
      <dgm:prSet presAssocID="{2FD8655F-350F-1147-8B2F-84F4151C6267}" presName="theList" presStyleCnt="0"/>
      <dgm:spPr/>
    </dgm:pt>
    <dgm:pt modelId="{6783BA18-A5A7-F44F-9C25-92EE966FDC51}" type="pres">
      <dgm:prSet presAssocID="{0ADB64FB-F9C2-2A46-A1D8-D37137A4CF69}" presName="aNode" presStyleLbl="fgAcc1" presStyleIdx="0" presStyleCnt="6" custScaleX="162807" custScaleY="182273" custLinFactNeighborX="9102" custLinFactNeighborY="-58749">
        <dgm:presLayoutVars>
          <dgm:bulletEnabled val="1"/>
        </dgm:presLayoutVars>
      </dgm:prSet>
      <dgm:spPr/>
    </dgm:pt>
    <dgm:pt modelId="{8EA80D54-B99E-E045-A32D-5F9905CE7328}" type="pres">
      <dgm:prSet presAssocID="{0ADB64FB-F9C2-2A46-A1D8-D37137A4CF69}" presName="aSpace" presStyleCnt="0"/>
      <dgm:spPr/>
    </dgm:pt>
    <dgm:pt modelId="{39748112-4234-744B-B9E1-7AFA971C0D44}" type="pres">
      <dgm:prSet presAssocID="{9DC1B2FF-6B5A-664E-BB10-78061CC56839}" presName="aNode" presStyleLbl="fgAcc1" presStyleIdx="1" presStyleCnt="6" custScaleX="162807" custScaleY="182273" custLinFactY="351" custLinFactNeighborX="9709" custLinFactNeighborY="100000">
        <dgm:presLayoutVars>
          <dgm:bulletEnabled val="1"/>
        </dgm:presLayoutVars>
      </dgm:prSet>
      <dgm:spPr/>
    </dgm:pt>
    <dgm:pt modelId="{A9D628C1-2D61-BD43-A8BB-AA6C80B510FA}" type="pres">
      <dgm:prSet presAssocID="{9DC1B2FF-6B5A-664E-BB10-78061CC56839}" presName="aSpace" presStyleCnt="0"/>
      <dgm:spPr/>
    </dgm:pt>
    <dgm:pt modelId="{E491C4F7-536D-0640-AC62-B289921BE933}" type="pres">
      <dgm:prSet presAssocID="{62622CBD-10F5-104F-9493-731B103F4A8F}" presName="aNode" presStyleLbl="fgAcc1" presStyleIdx="2" presStyleCnt="6" custScaleX="162807" custScaleY="182273" custLinFactY="30494" custLinFactNeighborX="9102" custLinFactNeighborY="100000">
        <dgm:presLayoutVars>
          <dgm:bulletEnabled val="1"/>
        </dgm:presLayoutVars>
      </dgm:prSet>
      <dgm:spPr/>
    </dgm:pt>
    <dgm:pt modelId="{95DE0CD4-6A81-A140-97BA-357946070482}" type="pres">
      <dgm:prSet presAssocID="{62622CBD-10F5-104F-9493-731B103F4A8F}" presName="aSpace" presStyleCnt="0"/>
      <dgm:spPr/>
    </dgm:pt>
    <dgm:pt modelId="{E3DF3F73-1DD2-DA4B-99FF-6FF6B44D04DC}" type="pres">
      <dgm:prSet presAssocID="{35345501-CD88-1046-91AD-1DCEB11DCD8B}" presName="aNode" presStyleLbl="fgAcc1" presStyleIdx="3" presStyleCnt="6" custScaleX="162807" custScaleY="182273" custLinFactY="49733" custLinFactNeighborX="10012" custLinFactNeighborY="100000">
        <dgm:presLayoutVars>
          <dgm:bulletEnabled val="1"/>
        </dgm:presLayoutVars>
      </dgm:prSet>
      <dgm:spPr/>
    </dgm:pt>
    <dgm:pt modelId="{06B8AB4D-5AC9-2049-B35C-E07CA44DD577}" type="pres">
      <dgm:prSet presAssocID="{35345501-CD88-1046-91AD-1DCEB11DCD8B}" presName="aSpace" presStyleCnt="0"/>
      <dgm:spPr/>
    </dgm:pt>
    <dgm:pt modelId="{E30131C8-DEF2-3B42-8A62-818611E2E8C7}" type="pres">
      <dgm:prSet presAssocID="{69B3D77C-FFE7-E94B-8584-8A3B0E39BACF}" presName="aNode" presStyleLbl="fgAcc1" presStyleIdx="4" presStyleCnt="6" custScaleX="162807" custScaleY="182273" custLinFactY="95372" custLinFactNeighborX="10012" custLinFactNeighborY="100000">
        <dgm:presLayoutVars>
          <dgm:bulletEnabled val="1"/>
        </dgm:presLayoutVars>
      </dgm:prSet>
      <dgm:spPr/>
    </dgm:pt>
    <dgm:pt modelId="{EAC88415-45A4-2043-ABC9-E22808CB9ECC}" type="pres">
      <dgm:prSet presAssocID="{69B3D77C-FFE7-E94B-8584-8A3B0E39BACF}" presName="aSpace" presStyleCnt="0"/>
      <dgm:spPr/>
    </dgm:pt>
    <dgm:pt modelId="{F36CC971-F6EE-A840-8260-031DDCCC0639}" type="pres">
      <dgm:prSet presAssocID="{EF11349C-0D2E-0C4D-825B-FFEA0E3B70EA}" presName="aNode" presStyleLbl="fgAcc1" presStyleIdx="5" presStyleCnt="6" custScaleX="162807" custScaleY="182273" custLinFactY="111904" custLinFactNeighborX="9709" custLinFactNeighborY="200000">
        <dgm:presLayoutVars>
          <dgm:bulletEnabled val="1"/>
        </dgm:presLayoutVars>
      </dgm:prSet>
      <dgm:spPr/>
    </dgm:pt>
    <dgm:pt modelId="{186D400E-6664-EE45-A365-1988DFB386D3}" type="pres">
      <dgm:prSet presAssocID="{EF11349C-0D2E-0C4D-825B-FFEA0E3B70EA}" presName="aSpace" presStyleCnt="0"/>
      <dgm:spPr/>
    </dgm:pt>
  </dgm:ptLst>
  <dgm:cxnLst>
    <dgm:cxn modelId="{3F85E903-F1B4-2F4A-8285-5634F1B661EE}" srcId="{2FD8655F-350F-1147-8B2F-84F4151C6267}" destId="{9DC1B2FF-6B5A-664E-BB10-78061CC56839}" srcOrd="1" destOrd="0" parTransId="{B604F3EA-C606-5D41-88D0-F4EC10797D18}" sibTransId="{F4CD111A-554B-DE40-AEAA-E4BF2EFC01C6}"/>
    <dgm:cxn modelId="{F4EC0B05-D5FF-B041-82F5-8CFFC3E4152F}" srcId="{2FD8655F-350F-1147-8B2F-84F4151C6267}" destId="{EF11349C-0D2E-0C4D-825B-FFEA0E3B70EA}" srcOrd="5" destOrd="0" parTransId="{1FC386EA-2F06-3A47-868C-09640877CB83}" sibTransId="{C5639F94-F724-F74A-B36F-61136CE1CE8A}"/>
    <dgm:cxn modelId="{BE998A0E-2FF7-2F45-B965-B72DDBBBD6AD}" type="presOf" srcId="{9DC1B2FF-6B5A-664E-BB10-78061CC56839}" destId="{39748112-4234-744B-B9E1-7AFA971C0D44}" srcOrd="0" destOrd="0" presId="urn:microsoft.com/office/officeart/2005/8/layout/pyramid2"/>
    <dgm:cxn modelId="{0FCB771E-F9E2-2047-8C77-6857D4B6C366}" srcId="{2FD8655F-350F-1147-8B2F-84F4151C6267}" destId="{69B3D77C-FFE7-E94B-8584-8A3B0E39BACF}" srcOrd="4" destOrd="0" parTransId="{6B078104-A67B-9740-A0A0-0053DF69DA84}" sibTransId="{F2A26CED-7511-7A49-ADF0-EA414698F9F1}"/>
    <dgm:cxn modelId="{044DF86C-1CBD-7447-B430-F386CA427EEC}" srcId="{2FD8655F-350F-1147-8B2F-84F4151C6267}" destId="{62622CBD-10F5-104F-9493-731B103F4A8F}" srcOrd="2" destOrd="0" parTransId="{1E7E444A-F93F-D447-A10E-4DE95E06960F}" sibTransId="{3379D668-38AB-0A48-990C-6C6EE4C59C4F}"/>
    <dgm:cxn modelId="{513E3351-E853-FD44-8DC3-2F440CBF19A3}" type="presOf" srcId="{69B3D77C-FFE7-E94B-8584-8A3B0E39BACF}" destId="{E30131C8-DEF2-3B42-8A62-818611E2E8C7}" srcOrd="0" destOrd="0" presId="urn:microsoft.com/office/officeart/2005/8/layout/pyramid2"/>
    <dgm:cxn modelId="{220D3957-7B5E-154C-8A32-3A8A57EB208D}" srcId="{2FD8655F-350F-1147-8B2F-84F4151C6267}" destId="{35345501-CD88-1046-91AD-1DCEB11DCD8B}" srcOrd="3" destOrd="0" parTransId="{A05B5503-9EBE-BB43-BA37-4768B9BEC103}" sibTransId="{575F74B9-AAEA-A44A-B2AC-6B8531EDF5C0}"/>
    <dgm:cxn modelId="{B8C45988-EE3F-374F-9DC2-B9949B9564D1}" type="presOf" srcId="{EF11349C-0D2E-0C4D-825B-FFEA0E3B70EA}" destId="{F36CC971-F6EE-A840-8260-031DDCCC0639}" srcOrd="0" destOrd="0" presId="urn:microsoft.com/office/officeart/2005/8/layout/pyramid2"/>
    <dgm:cxn modelId="{F0E5C8AA-934B-2648-9B50-0108A36B97AA}" type="presOf" srcId="{35345501-CD88-1046-91AD-1DCEB11DCD8B}" destId="{E3DF3F73-1DD2-DA4B-99FF-6FF6B44D04DC}" srcOrd="0" destOrd="0" presId="urn:microsoft.com/office/officeart/2005/8/layout/pyramid2"/>
    <dgm:cxn modelId="{A6036CB3-7D29-E242-9B9E-F660B4E2D514}" type="presOf" srcId="{2FD8655F-350F-1147-8B2F-84F4151C6267}" destId="{EA89A172-DF5A-634F-9146-2249785906B1}" srcOrd="0" destOrd="0" presId="urn:microsoft.com/office/officeart/2005/8/layout/pyramid2"/>
    <dgm:cxn modelId="{6C59E2B8-7AF2-074D-AF56-E9AAAF866D25}" type="presOf" srcId="{62622CBD-10F5-104F-9493-731B103F4A8F}" destId="{E491C4F7-536D-0640-AC62-B289921BE933}" srcOrd="0" destOrd="0" presId="urn:microsoft.com/office/officeart/2005/8/layout/pyramid2"/>
    <dgm:cxn modelId="{B8DC30BB-6774-7544-BED2-6ED036281C82}" type="presOf" srcId="{0ADB64FB-F9C2-2A46-A1D8-D37137A4CF69}" destId="{6783BA18-A5A7-F44F-9C25-92EE966FDC51}" srcOrd="0" destOrd="0" presId="urn:microsoft.com/office/officeart/2005/8/layout/pyramid2"/>
    <dgm:cxn modelId="{33326FE4-CCB4-AD48-8DF0-510E82208B9C}" srcId="{2FD8655F-350F-1147-8B2F-84F4151C6267}" destId="{0ADB64FB-F9C2-2A46-A1D8-D37137A4CF69}" srcOrd="0" destOrd="0" parTransId="{930AE563-78BD-7042-80E0-D49FC5B9BFA8}" sibTransId="{3A030DF2-A29D-0A41-A2C9-9DCA0F9E355D}"/>
    <dgm:cxn modelId="{05386F61-C738-1B4A-BF3E-328C76763D95}" type="presParOf" srcId="{EA89A172-DF5A-634F-9146-2249785906B1}" destId="{EBAA7BA3-F44B-1A4A-84B5-FB21D7FA464E}" srcOrd="0" destOrd="0" presId="urn:microsoft.com/office/officeart/2005/8/layout/pyramid2"/>
    <dgm:cxn modelId="{7D5F5F2A-F85B-EE42-9A28-7BAC4CADC144}" type="presParOf" srcId="{EA89A172-DF5A-634F-9146-2249785906B1}" destId="{2969AE57-01AD-4245-A59B-8BB56C1599D1}" srcOrd="1" destOrd="0" presId="urn:microsoft.com/office/officeart/2005/8/layout/pyramid2"/>
    <dgm:cxn modelId="{2208E685-7749-CC4F-A370-937541922431}" type="presParOf" srcId="{2969AE57-01AD-4245-A59B-8BB56C1599D1}" destId="{6783BA18-A5A7-F44F-9C25-92EE966FDC51}" srcOrd="0" destOrd="0" presId="urn:microsoft.com/office/officeart/2005/8/layout/pyramid2"/>
    <dgm:cxn modelId="{9FB1F319-EF88-6D4D-A499-FEB3318F39D5}" type="presParOf" srcId="{2969AE57-01AD-4245-A59B-8BB56C1599D1}" destId="{8EA80D54-B99E-E045-A32D-5F9905CE7328}" srcOrd="1" destOrd="0" presId="urn:microsoft.com/office/officeart/2005/8/layout/pyramid2"/>
    <dgm:cxn modelId="{70FD9111-178E-7849-AEB2-8F54FB2F7277}" type="presParOf" srcId="{2969AE57-01AD-4245-A59B-8BB56C1599D1}" destId="{39748112-4234-744B-B9E1-7AFA971C0D44}" srcOrd="2" destOrd="0" presId="urn:microsoft.com/office/officeart/2005/8/layout/pyramid2"/>
    <dgm:cxn modelId="{A278F8ED-2C88-0146-B96A-B6DCC66EC9E0}" type="presParOf" srcId="{2969AE57-01AD-4245-A59B-8BB56C1599D1}" destId="{A9D628C1-2D61-BD43-A8BB-AA6C80B510FA}" srcOrd="3" destOrd="0" presId="urn:microsoft.com/office/officeart/2005/8/layout/pyramid2"/>
    <dgm:cxn modelId="{BBFB752C-F2E8-DB42-AD04-7BE515AA2061}" type="presParOf" srcId="{2969AE57-01AD-4245-A59B-8BB56C1599D1}" destId="{E491C4F7-536D-0640-AC62-B289921BE933}" srcOrd="4" destOrd="0" presId="urn:microsoft.com/office/officeart/2005/8/layout/pyramid2"/>
    <dgm:cxn modelId="{AC4E23A1-4256-9A45-9E9A-09FB527C12A6}" type="presParOf" srcId="{2969AE57-01AD-4245-A59B-8BB56C1599D1}" destId="{95DE0CD4-6A81-A140-97BA-357946070482}" srcOrd="5" destOrd="0" presId="urn:microsoft.com/office/officeart/2005/8/layout/pyramid2"/>
    <dgm:cxn modelId="{7CC4CC3E-66C1-C74C-A256-AA9B7A53F425}" type="presParOf" srcId="{2969AE57-01AD-4245-A59B-8BB56C1599D1}" destId="{E3DF3F73-1DD2-DA4B-99FF-6FF6B44D04DC}" srcOrd="6" destOrd="0" presId="urn:microsoft.com/office/officeart/2005/8/layout/pyramid2"/>
    <dgm:cxn modelId="{7B6A9159-391E-1D4E-95C2-BA5FC3625C9B}" type="presParOf" srcId="{2969AE57-01AD-4245-A59B-8BB56C1599D1}" destId="{06B8AB4D-5AC9-2049-B35C-E07CA44DD577}" srcOrd="7" destOrd="0" presId="urn:microsoft.com/office/officeart/2005/8/layout/pyramid2"/>
    <dgm:cxn modelId="{9D0B3C76-1251-A749-866B-AD0B8F3D85BE}" type="presParOf" srcId="{2969AE57-01AD-4245-A59B-8BB56C1599D1}" destId="{E30131C8-DEF2-3B42-8A62-818611E2E8C7}" srcOrd="8" destOrd="0" presId="urn:microsoft.com/office/officeart/2005/8/layout/pyramid2"/>
    <dgm:cxn modelId="{E3DA5ECE-72F0-A542-AC71-C5CAB20A701B}" type="presParOf" srcId="{2969AE57-01AD-4245-A59B-8BB56C1599D1}" destId="{EAC88415-45A4-2043-ABC9-E22808CB9ECC}" srcOrd="9" destOrd="0" presId="urn:microsoft.com/office/officeart/2005/8/layout/pyramid2"/>
    <dgm:cxn modelId="{356CB720-C1D4-AB4A-9E22-9989FD86F5CA}" type="presParOf" srcId="{2969AE57-01AD-4245-A59B-8BB56C1599D1}" destId="{F36CC971-F6EE-A840-8260-031DDCCC0639}" srcOrd="10" destOrd="0" presId="urn:microsoft.com/office/officeart/2005/8/layout/pyramid2"/>
    <dgm:cxn modelId="{382D5B48-469C-FB4E-B667-8BFF1C156CFA}" type="presParOf" srcId="{2969AE57-01AD-4245-A59B-8BB56C1599D1}" destId="{186D400E-6664-EE45-A365-1988DFB386D3}" srcOrd="1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6F59BE9-6A5E-FF40-80EA-C90327A9D7EF}" type="doc">
      <dgm:prSet loTypeId="urn:microsoft.com/office/officeart/2009/3/layout/HorizontalOrganizationChart" loCatId="" qsTypeId="urn:microsoft.com/office/officeart/2005/8/quickstyle/simple1" qsCatId="simple" csTypeId="urn:microsoft.com/office/officeart/2005/8/colors/accent1_2" csCatId="accent1" phldr="1"/>
      <dgm:spPr/>
      <dgm:t>
        <a:bodyPr/>
        <a:lstStyle/>
        <a:p>
          <a:endParaRPr lang="en-GB"/>
        </a:p>
      </dgm:t>
    </dgm:pt>
    <dgm:pt modelId="{083AB42A-1B2A-A247-B70B-0A1B3B4159D3}">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US" sz="3200" dirty="0">
              <a:latin typeface="Gill Sans MT" panose="020B0502020104020203" pitchFamily="34" charset="77"/>
            </a:rPr>
            <a:t>We based reports on </a:t>
          </a:r>
          <a:r>
            <a:rPr lang="en-US" sz="3200" b="1" dirty="0">
              <a:latin typeface="Gill Sans MT" panose="020B0502020104020203" pitchFamily="34" charset="77"/>
            </a:rPr>
            <a:t>monitoring</a:t>
          </a:r>
          <a:r>
            <a:rPr lang="en-US" sz="3200" dirty="0">
              <a:latin typeface="Gill Sans MT" panose="020B0502020104020203" pitchFamily="34" charset="77"/>
            </a:rPr>
            <a:t> </a:t>
          </a:r>
          <a:r>
            <a:rPr lang="en-US" sz="3200" b="1" dirty="0">
              <a:latin typeface="Gill Sans MT" panose="020B0502020104020203" pitchFamily="34" charset="77"/>
            </a:rPr>
            <a:t>data</a:t>
          </a:r>
          <a:r>
            <a:rPr lang="en-US" sz="3200" dirty="0">
              <a:latin typeface="Gill Sans MT" panose="020B0502020104020203" pitchFamily="34" charset="77"/>
            </a:rPr>
            <a:t> gathered throughout the life of a project</a:t>
          </a:r>
          <a:endParaRPr lang="en-GB" sz="3200" dirty="0"/>
        </a:p>
      </dgm:t>
    </dgm:pt>
    <dgm:pt modelId="{11584CB9-CC66-EC4C-8530-3C311D0DEA17}" type="parTrans" cxnId="{CBDA1182-875D-C343-9A21-D92D3DBC792E}">
      <dgm:prSet/>
      <dgm:spPr/>
      <dgm:t>
        <a:bodyPr/>
        <a:lstStyle/>
        <a:p>
          <a:endParaRPr lang="en-GB"/>
        </a:p>
      </dgm:t>
    </dgm:pt>
    <dgm:pt modelId="{F693BFB6-00D8-EE4E-B454-361158FA2059}" type="sibTrans" cxnId="{CBDA1182-875D-C343-9A21-D92D3DBC792E}">
      <dgm:prSet/>
      <dgm:spPr/>
      <dgm:t>
        <a:bodyPr/>
        <a:lstStyle/>
        <a:p>
          <a:endParaRPr lang="en-GB"/>
        </a:p>
      </dgm:t>
    </dgm:pt>
    <dgm:pt modelId="{33432BB6-FF3B-C248-BA36-518A884AB6E4}">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evaluate performance</a:t>
          </a:r>
          <a:endParaRPr lang="en-GB" sz="2600" dirty="0"/>
        </a:p>
      </dgm:t>
    </dgm:pt>
    <dgm:pt modelId="{A3B17AD1-14B3-7C45-8BD3-30330C5B6902}" type="parTrans" cxnId="{7F8B3B5E-4DCF-F446-A9A8-F0D496CB9E96}">
      <dgm:prSet/>
      <dgm:spPr/>
      <dgm:t>
        <a:bodyPr/>
        <a:lstStyle/>
        <a:p>
          <a:endParaRPr lang="en-GB"/>
        </a:p>
      </dgm:t>
    </dgm:pt>
    <dgm:pt modelId="{BFF46E4F-DF22-7743-B45C-D9F30C039EFD}" type="sibTrans" cxnId="{7F8B3B5E-4DCF-F446-A9A8-F0D496CB9E96}">
      <dgm:prSet/>
      <dgm:spPr/>
      <dgm:t>
        <a:bodyPr/>
        <a:lstStyle/>
        <a:p>
          <a:endParaRPr lang="en-GB"/>
        </a:p>
      </dgm:t>
    </dgm:pt>
    <dgm:pt modelId="{521D93D3-06F0-3D44-B840-BEE5AD7E6CA8}">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measure success</a:t>
          </a:r>
          <a:endParaRPr lang="en-GB" sz="2600" dirty="0"/>
        </a:p>
      </dgm:t>
    </dgm:pt>
    <dgm:pt modelId="{A8832958-D80B-D945-92A5-0E22DE2661DE}" type="parTrans" cxnId="{209E42BF-27E3-9F4D-AC91-06B141DD9C9F}">
      <dgm:prSet/>
      <dgm:spPr/>
      <dgm:t>
        <a:bodyPr/>
        <a:lstStyle/>
        <a:p>
          <a:endParaRPr lang="en-GB"/>
        </a:p>
      </dgm:t>
    </dgm:pt>
    <dgm:pt modelId="{5C82AB1F-AE47-8440-AA6C-59B2346F2147}" type="sibTrans" cxnId="{209E42BF-27E3-9F4D-AC91-06B141DD9C9F}">
      <dgm:prSet/>
      <dgm:spPr/>
      <dgm:t>
        <a:bodyPr/>
        <a:lstStyle/>
        <a:p>
          <a:endParaRPr lang="en-GB"/>
        </a:p>
      </dgm:t>
    </dgm:pt>
    <dgm:pt modelId="{AFF5732C-CFA7-9146-890F-E0863122BBB5}">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provide accountability</a:t>
          </a:r>
          <a:endParaRPr lang="en-GB" sz="2600" dirty="0"/>
        </a:p>
      </dgm:t>
    </dgm:pt>
    <dgm:pt modelId="{A176DF92-040D-1A4B-9C25-5CFA4BDAA504}" type="parTrans" cxnId="{899FEE34-ADD6-2E49-8FD1-5E0F470D3697}">
      <dgm:prSet/>
      <dgm:spPr/>
      <dgm:t>
        <a:bodyPr/>
        <a:lstStyle/>
        <a:p>
          <a:endParaRPr lang="en-GB"/>
        </a:p>
      </dgm:t>
    </dgm:pt>
    <dgm:pt modelId="{572F614F-04BA-234A-84FE-E56BE8DC1BF1}" type="sibTrans" cxnId="{899FEE34-ADD6-2E49-8FD1-5E0F470D3697}">
      <dgm:prSet/>
      <dgm:spPr/>
      <dgm:t>
        <a:bodyPr/>
        <a:lstStyle/>
        <a:p>
          <a:endParaRPr lang="en-GB"/>
        </a:p>
      </dgm:t>
    </dgm:pt>
    <dgm:pt modelId="{3DECBE1E-63D3-0B48-BBB4-7274769542A0}">
      <dgm:prSe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share success</a:t>
          </a:r>
          <a:endParaRPr lang="en-GB" sz="2600" dirty="0"/>
        </a:p>
      </dgm:t>
    </dgm:pt>
    <dgm:pt modelId="{089ACE38-C02A-F24B-87E4-CA9D37B5DC0B}" type="parTrans" cxnId="{379740AF-4CB9-C04E-BD41-1CCAC1305533}">
      <dgm:prSet/>
      <dgm:spPr/>
      <dgm:t>
        <a:bodyPr/>
        <a:lstStyle/>
        <a:p>
          <a:endParaRPr lang="en-GB"/>
        </a:p>
      </dgm:t>
    </dgm:pt>
    <dgm:pt modelId="{E8A848BC-9C40-8345-8155-8433F4107A11}" type="sibTrans" cxnId="{379740AF-4CB9-C04E-BD41-1CCAC1305533}">
      <dgm:prSet/>
      <dgm:spPr/>
      <dgm:t>
        <a:bodyPr/>
        <a:lstStyle/>
        <a:p>
          <a:endParaRPr lang="en-GB"/>
        </a:p>
      </dgm:t>
    </dgm:pt>
    <dgm:pt modelId="{30F77C10-4DD5-9547-A59A-49FE3603A768}">
      <dgm:prSe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share challenges</a:t>
          </a:r>
        </a:p>
      </dgm:t>
    </dgm:pt>
    <dgm:pt modelId="{7573354E-81CE-8942-9DB0-5CBA9A8F232F}" type="parTrans" cxnId="{D454C61E-5455-2047-BB7C-E2257E6BC39B}">
      <dgm:prSet/>
      <dgm:spPr/>
      <dgm:t>
        <a:bodyPr/>
        <a:lstStyle/>
        <a:p>
          <a:endParaRPr lang="en-GB"/>
        </a:p>
      </dgm:t>
    </dgm:pt>
    <dgm:pt modelId="{36105BE8-3DCA-3F4E-A6CE-4AC80865521C}" type="sibTrans" cxnId="{D454C61E-5455-2047-BB7C-E2257E6BC39B}">
      <dgm:prSet/>
      <dgm:spPr/>
      <dgm:t>
        <a:bodyPr/>
        <a:lstStyle/>
        <a:p>
          <a:endParaRPr lang="en-GB"/>
        </a:p>
      </dgm:t>
    </dgm:pt>
    <dgm:pt modelId="{E51B344C-BB31-4F47-B6FA-052075B1F68A}">
      <dgm:prSet custT="1">
        <dgm:style>
          <a:lnRef idx="1">
            <a:schemeClr val="accent5"/>
          </a:lnRef>
          <a:fillRef idx="2">
            <a:schemeClr val="accent5"/>
          </a:fillRef>
          <a:effectRef idx="1">
            <a:schemeClr val="accent5"/>
          </a:effectRef>
          <a:fontRef idx="minor">
            <a:schemeClr val="dk1"/>
          </a:fontRef>
        </dgm:style>
      </dgm:prSet>
      <dgm:spPr/>
      <dgm:t>
        <a:bodyPr/>
        <a:lstStyle/>
        <a:p>
          <a:r>
            <a:rPr lang="en-US" altLang="en-US" sz="2600" dirty="0">
              <a:latin typeface="Gill Sans MT" panose="020B0502020104020203" pitchFamily="34" charset="77"/>
              <a:cs typeface="Arial" panose="020B0604020202020204" pitchFamily="34" charset="0"/>
            </a:rPr>
            <a:t>To call for action</a:t>
          </a:r>
        </a:p>
      </dgm:t>
    </dgm:pt>
    <dgm:pt modelId="{717B49D3-6D8C-6741-B2BA-BD6852EF5E43}" type="parTrans" cxnId="{674AD1FB-DF7C-3C4B-96D5-6B7445C33680}">
      <dgm:prSet/>
      <dgm:spPr/>
      <dgm:t>
        <a:bodyPr/>
        <a:lstStyle/>
        <a:p>
          <a:endParaRPr lang="en-GB"/>
        </a:p>
      </dgm:t>
    </dgm:pt>
    <dgm:pt modelId="{907E7C3A-D863-4F48-B6E9-F84FA88BACE1}" type="sibTrans" cxnId="{674AD1FB-DF7C-3C4B-96D5-6B7445C33680}">
      <dgm:prSet/>
      <dgm:spPr/>
      <dgm:t>
        <a:bodyPr/>
        <a:lstStyle/>
        <a:p>
          <a:endParaRPr lang="en-GB"/>
        </a:p>
      </dgm:t>
    </dgm:pt>
    <dgm:pt modelId="{D58E9F9D-8FB0-FB44-BC67-A7E1AA2D961C}" type="pres">
      <dgm:prSet presAssocID="{86F59BE9-6A5E-FF40-80EA-C90327A9D7EF}" presName="hierChild1" presStyleCnt="0">
        <dgm:presLayoutVars>
          <dgm:orgChart val="1"/>
          <dgm:chPref val="1"/>
          <dgm:dir/>
          <dgm:animOne val="branch"/>
          <dgm:animLvl val="lvl"/>
          <dgm:resizeHandles/>
        </dgm:presLayoutVars>
      </dgm:prSet>
      <dgm:spPr/>
    </dgm:pt>
    <dgm:pt modelId="{15B47573-2FD3-AF4D-95BF-E8BB67209FA1}" type="pres">
      <dgm:prSet presAssocID="{083AB42A-1B2A-A247-B70B-0A1B3B4159D3}" presName="hierRoot1" presStyleCnt="0">
        <dgm:presLayoutVars>
          <dgm:hierBranch val="init"/>
        </dgm:presLayoutVars>
      </dgm:prSet>
      <dgm:spPr/>
    </dgm:pt>
    <dgm:pt modelId="{FB1F8685-D619-D54B-8F26-765AEBF5CE51}" type="pres">
      <dgm:prSet presAssocID="{083AB42A-1B2A-A247-B70B-0A1B3B4159D3}" presName="rootComposite1" presStyleCnt="0"/>
      <dgm:spPr/>
    </dgm:pt>
    <dgm:pt modelId="{7E9C9727-01C9-984C-950B-2276D3177355}" type="pres">
      <dgm:prSet presAssocID="{083AB42A-1B2A-A247-B70B-0A1B3B4159D3}" presName="rootText1" presStyleLbl="node0" presStyleIdx="0" presStyleCnt="1" custScaleX="183201" custScaleY="478742" custLinFactNeighborX="-18885" custLinFactNeighborY="-15479">
        <dgm:presLayoutVars>
          <dgm:chPref val="3"/>
        </dgm:presLayoutVars>
      </dgm:prSet>
      <dgm:spPr/>
    </dgm:pt>
    <dgm:pt modelId="{DF5583AF-EAC8-8C45-96AB-5E5EEF0CBB06}" type="pres">
      <dgm:prSet presAssocID="{083AB42A-1B2A-A247-B70B-0A1B3B4159D3}" presName="rootConnector1" presStyleLbl="node1" presStyleIdx="0" presStyleCnt="0"/>
      <dgm:spPr/>
    </dgm:pt>
    <dgm:pt modelId="{A5947194-A4E2-454F-A54E-B5FB0E43FFEA}" type="pres">
      <dgm:prSet presAssocID="{083AB42A-1B2A-A247-B70B-0A1B3B4159D3}" presName="hierChild2" presStyleCnt="0"/>
      <dgm:spPr/>
    </dgm:pt>
    <dgm:pt modelId="{E4D7F449-D3DB-2144-9D47-DC8292C2C8DA}" type="pres">
      <dgm:prSet presAssocID="{A3B17AD1-14B3-7C45-8BD3-30330C5B6902}" presName="Name64" presStyleLbl="parChTrans1D2" presStyleIdx="0" presStyleCnt="6"/>
      <dgm:spPr/>
    </dgm:pt>
    <dgm:pt modelId="{5837D187-63B0-7946-8158-AA6D57D87A81}" type="pres">
      <dgm:prSet presAssocID="{33432BB6-FF3B-C248-BA36-518A884AB6E4}" presName="hierRoot2" presStyleCnt="0">
        <dgm:presLayoutVars>
          <dgm:hierBranch val="init"/>
        </dgm:presLayoutVars>
      </dgm:prSet>
      <dgm:spPr/>
    </dgm:pt>
    <dgm:pt modelId="{8664F5BB-CE80-C542-84B7-57EBFA665D83}" type="pres">
      <dgm:prSet presAssocID="{33432BB6-FF3B-C248-BA36-518A884AB6E4}" presName="rootComposite" presStyleCnt="0"/>
      <dgm:spPr/>
    </dgm:pt>
    <dgm:pt modelId="{B72CD859-ECBE-5A47-9CF4-6E2FB8B2032C}" type="pres">
      <dgm:prSet presAssocID="{33432BB6-FF3B-C248-BA36-518A884AB6E4}" presName="rootText" presStyleLbl="node2" presStyleIdx="0" presStyleCnt="6" custScaleX="198626">
        <dgm:presLayoutVars>
          <dgm:chPref val="3"/>
        </dgm:presLayoutVars>
      </dgm:prSet>
      <dgm:spPr/>
    </dgm:pt>
    <dgm:pt modelId="{A432EC8A-6C41-2841-9FAA-DA913BA77113}" type="pres">
      <dgm:prSet presAssocID="{33432BB6-FF3B-C248-BA36-518A884AB6E4}" presName="rootConnector" presStyleLbl="node2" presStyleIdx="0" presStyleCnt="6"/>
      <dgm:spPr/>
    </dgm:pt>
    <dgm:pt modelId="{D54E6255-4C3C-BA49-8057-CF019B35490A}" type="pres">
      <dgm:prSet presAssocID="{33432BB6-FF3B-C248-BA36-518A884AB6E4}" presName="hierChild4" presStyleCnt="0"/>
      <dgm:spPr/>
    </dgm:pt>
    <dgm:pt modelId="{7BAEC3D6-FB86-E54A-B16F-94BF63AAD339}" type="pres">
      <dgm:prSet presAssocID="{33432BB6-FF3B-C248-BA36-518A884AB6E4}" presName="hierChild5" presStyleCnt="0"/>
      <dgm:spPr/>
    </dgm:pt>
    <dgm:pt modelId="{31991179-F1DA-0B48-A888-86F486D877A2}" type="pres">
      <dgm:prSet presAssocID="{089ACE38-C02A-F24B-87E4-CA9D37B5DC0B}" presName="Name64" presStyleLbl="parChTrans1D2" presStyleIdx="1" presStyleCnt="6"/>
      <dgm:spPr/>
    </dgm:pt>
    <dgm:pt modelId="{EB93CD7B-B0DE-834F-B370-574C826797C7}" type="pres">
      <dgm:prSet presAssocID="{3DECBE1E-63D3-0B48-BBB4-7274769542A0}" presName="hierRoot2" presStyleCnt="0">
        <dgm:presLayoutVars>
          <dgm:hierBranch val="init"/>
        </dgm:presLayoutVars>
      </dgm:prSet>
      <dgm:spPr/>
    </dgm:pt>
    <dgm:pt modelId="{29B10C35-C1D6-1943-ACB9-50770EAE7C63}" type="pres">
      <dgm:prSet presAssocID="{3DECBE1E-63D3-0B48-BBB4-7274769542A0}" presName="rootComposite" presStyleCnt="0"/>
      <dgm:spPr/>
    </dgm:pt>
    <dgm:pt modelId="{BBEE19AC-6F61-0646-AB3E-48BF6A6F917D}" type="pres">
      <dgm:prSet presAssocID="{3DECBE1E-63D3-0B48-BBB4-7274769542A0}" presName="rootText" presStyleLbl="node2" presStyleIdx="1" presStyleCnt="6" custScaleX="198626">
        <dgm:presLayoutVars>
          <dgm:chPref val="3"/>
        </dgm:presLayoutVars>
      </dgm:prSet>
      <dgm:spPr/>
    </dgm:pt>
    <dgm:pt modelId="{BF368404-16C9-FA42-A5F8-0BBE93E33208}" type="pres">
      <dgm:prSet presAssocID="{3DECBE1E-63D3-0B48-BBB4-7274769542A0}" presName="rootConnector" presStyleLbl="node2" presStyleIdx="1" presStyleCnt="6"/>
      <dgm:spPr/>
    </dgm:pt>
    <dgm:pt modelId="{ECF8C126-53F4-5847-BECF-768E2E8534F7}" type="pres">
      <dgm:prSet presAssocID="{3DECBE1E-63D3-0B48-BBB4-7274769542A0}" presName="hierChild4" presStyleCnt="0"/>
      <dgm:spPr/>
    </dgm:pt>
    <dgm:pt modelId="{D1598749-CFAA-D340-A916-48438BBD5810}" type="pres">
      <dgm:prSet presAssocID="{3DECBE1E-63D3-0B48-BBB4-7274769542A0}" presName="hierChild5" presStyleCnt="0"/>
      <dgm:spPr/>
    </dgm:pt>
    <dgm:pt modelId="{A2A90527-316E-9447-B98D-AB5C26F478B7}" type="pres">
      <dgm:prSet presAssocID="{7573354E-81CE-8942-9DB0-5CBA9A8F232F}" presName="Name64" presStyleLbl="parChTrans1D2" presStyleIdx="2" presStyleCnt="6"/>
      <dgm:spPr/>
    </dgm:pt>
    <dgm:pt modelId="{3236DBE4-C036-AC4A-A4D0-239ACECEBF4C}" type="pres">
      <dgm:prSet presAssocID="{30F77C10-4DD5-9547-A59A-49FE3603A768}" presName="hierRoot2" presStyleCnt="0">
        <dgm:presLayoutVars>
          <dgm:hierBranch val="init"/>
        </dgm:presLayoutVars>
      </dgm:prSet>
      <dgm:spPr/>
    </dgm:pt>
    <dgm:pt modelId="{6318238C-1352-6342-9337-8FA874DD4F91}" type="pres">
      <dgm:prSet presAssocID="{30F77C10-4DD5-9547-A59A-49FE3603A768}" presName="rootComposite" presStyleCnt="0"/>
      <dgm:spPr/>
    </dgm:pt>
    <dgm:pt modelId="{0B4B25B0-B75E-3640-8940-0D50ACA93881}" type="pres">
      <dgm:prSet presAssocID="{30F77C10-4DD5-9547-A59A-49FE3603A768}" presName="rootText" presStyleLbl="node2" presStyleIdx="2" presStyleCnt="6" custScaleX="198626">
        <dgm:presLayoutVars>
          <dgm:chPref val="3"/>
        </dgm:presLayoutVars>
      </dgm:prSet>
      <dgm:spPr/>
    </dgm:pt>
    <dgm:pt modelId="{9707FE73-C2D9-734A-8A56-7EE9B7A3FBA4}" type="pres">
      <dgm:prSet presAssocID="{30F77C10-4DD5-9547-A59A-49FE3603A768}" presName="rootConnector" presStyleLbl="node2" presStyleIdx="2" presStyleCnt="6"/>
      <dgm:spPr/>
    </dgm:pt>
    <dgm:pt modelId="{DF6C8B78-42B9-A642-AC37-324CDAD3DD4D}" type="pres">
      <dgm:prSet presAssocID="{30F77C10-4DD5-9547-A59A-49FE3603A768}" presName="hierChild4" presStyleCnt="0"/>
      <dgm:spPr/>
    </dgm:pt>
    <dgm:pt modelId="{51B9DE68-BE4E-5342-BBE7-D7ACC197AB4C}" type="pres">
      <dgm:prSet presAssocID="{30F77C10-4DD5-9547-A59A-49FE3603A768}" presName="hierChild5" presStyleCnt="0"/>
      <dgm:spPr/>
    </dgm:pt>
    <dgm:pt modelId="{B90639D3-8A34-844E-A07E-1BFC7C562A32}" type="pres">
      <dgm:prSet presAssocID="{A8832958-D80B-D945-92A5-0E22DE2661DE}" presName="Name64" presStyleLbl="parChTrans1D2" presStyleIdx="3" presStyleCnt="6"/>
      <dgm:spPr/>
    </dgm:pt>
    <dgm:pt modelId="{9D41A261-0714-584C-BAE1-EC24E9DCFDD8}" type="pres">
      <dgm:prSet presAssocID="{521D93D3-06F0-3D44-B840-BEE5AD7E6CA8}" presName="hierRoot2" presStyleCnt="0">
        <dgm:presLayoutVars>
          <dgm:hierBranch val="init"/>
        </dgm:presLayoutVars>
      </dgm:prSet>
      <dgm:spPr/>
    </dgm:pt>
    <dgm:pt modelId="{AA80E2AC-B904-B54B-8B32-133DFA26026D}" type="pres">
      <dgm:prSet presAssocID="{521D93D3-06F0-3D44-B840-BEE5AD7E6CA8}" presName="rootComposite" presStyleCnt="0"/>
      <dgm:spPr/>
    </dgm:pt>
    <dgm:pt modelId="{DD35B8C2-EC78-0247-AB86-57ED9F83AD85}" type="pres">
      <dgm:prSet presAssocID="{521D93D3-06F0-3D44-B840-BEE5AD7E6CA8}" presName="rootText" presStyleLbl="node2" presStyleIdx="3" presStyleCnt="6" custScaleX="198626">
        <dgm:presLayoutVars>
          <dgm:chPref val="3"/>
        </dgm:presLayoutVars>
      </dgm:prSet>
      <dgm:spPr/>
    </dgm:pt>
    <dgm:pt modelId="{E93061D4-CA61-A144-BE96-F28EAD144959}" type="pres">
      <dgm:prSet presAssocID="{521D93D3-06F0-3D44-B840-BEE5AD7E6CA8}" presName="rootConnector" presStyleLbl="node2" presStyleIdx="3" presStyleCnt="6"/>
      <dgm:spPr/>
    </dgm:pt>
    <dgm:pt modelId="{2892A09B-A715-1046-B252-6339687324C3}" type="pres">
      <dgm:prSet presAssocID="{521D93D3-06F0-3D44-B840-BEE5AD7E6CA8}" presName="hierChild4" presStyleCnt="0"/>
      <dgm:spPr/>
    </dgm:pt>
    <dgm:pt modelId="{53325CCC-EA48-7643-8D20-C48FA2E45C91}" type="pres">
      <dgm:prSet presAssocID="{521D93D3-06F0-3D44-B840-BEE5AD7E6CA8}" presName="hierChild5" presStyleCnt="0"/>
      <dgm:spPr/>
    </dgm:pt>
    <dgm:pt modelId="{712DADF4-F60E-9240-A980-4E7C5A5E363A}" type="pres">
      <dgm:prSet presAssocID="{A176DF92-040D-1A4B-9C25-5CFA4BDAA504}" presName="Name64" presStyleLbl="parChTrans1D2" presStyleIdx="4" presStyleCnt="6"/>
      <dgm:spPr/>
    </dgm:pt>
    <dgm:pt modelId="{AF042C0D-35D0-3148-9FC1-E5E9BA86EF8E}" type="pres">
      <dgm:prSet presAssocID="{AFF5732C-CFA7-9146-890F-E0863122BBB5}" presName="hierRoot2" presStyleCnt="0">
        <dgm:presLayoutVars>
          <dgm:hierBranch val="init"/>
        </dgm:presLayoutVars>
      </dgm:prSet>
      <dgm:spPr/>
    </dgm:pt>
    <dgm:pt modelId="{B1798683-47D0-8640-8FE4-5FF2FC42CCAB}" type="pres">
      <dgm:prSet presAssocID="{AFF5732C-CFA7-9146-890F-E0863122BBB5}" presName="rootComposite" presStyleCnt="0"/>
      <dgm:spPr/>
    </dgm:pt>
    <dgm:pt modelId="{26D6B6E3-4BE8-5E49-936B-49B1D30343CA}" type="pres">
      <dgm:prSet presAssocID="{AFF5732C-CFA7-9146-890F-E0863122BBB5}" presName="rootText" presStyleLbl="node2" presStyleIdx="4" presStyleCnt="6" custScaleX="198626">
        <dgm:presLayoutVars>
          <dgm:chPref val="3"/>
        </dgm:presLayoutVars>
      </dgm:prSet>
      <dgm:spPr/>
    </dgm:pt>
    <dgm:pt modelId="{43827DFC-202E-0245-BDC5-F08A701CE3E9}" type="pres">
      <dgm:prSet presAssocID="{AFF5732C-CFA7-9146-890F-E0863122BBB5}" presName="rootConnector" presStyleLbl="node2" presStyleIdx="4" presStyleCnt="6"/>
      <dgm:spPr/>
    </dgm:pt>
    <dgm:pt modelId="{0A3FE90C-AB47-424B-8835-1D1E51B5A804}" type="pres">
      <dgm:prSet presAssocID="{AFF5732C-CFA7-9146-890F-E0863122BBB5}" presName="hierChild4" presStyleCnt="0"/>
      <dgm:spPr/>
    </dgm:pt>
    <dgm:pt modelId="{55CC1B35-4BFC-824C-9B59-C560A767058C}" type="pres">
      <dgm:prSet presAssocID="{AFF5732C-CFA7-9146-890F-E0863122BBB5}" presName="hierChild5" presStyleCnt="0"/>
      <dgm:spPr/>
    </dgm:pt>
    <dgm:pt modelId="{F907E3C0-0529-4E40-A34D-16EA0176FD43}" type="pres">
      <dgm:prSet presAssocID="{717B49D3-6D8C-6741-B2BA-BD6852EF5E43}" presName="Name64" presStyleLbl="parChTrans1D2" presStyleIdx="5" presStyleCnt="6"/>
      <dgm:spPr/>
    </dgm:pt>
    <dgm:pt modelId="{406A77FC-4C3D-7C45-9CC3-1A078F106B6E}" type="pres">
      <dgm:prSet presAssocID="{E51B344C-BB31-4F47-B6FA-052075B1F68A}" presName="hierRoot2" presStyleCnt="0">
        <dgm:presLayoutVars>
          <dgm:hierBranch val="init"/>
        </dgm:presLayoutVars>
      </dgm:prSet>
      <dgm:spPr/>
    </dgm:pt>
    <dgm:pt modelId="{1D91072D-CF33-0A4A-B7F9-09953D1B4ABA}" type="pres">
      <dgm:prSet presAssocID="{E51B344C-BB31-4F47-B6FA-052075B1F68A}" presName="rootComposite" presStyleCnt="0"/>
      <dgm:spPr/>
    </dgm:pt>
    <dgm:pt modelId="{C1E39E43-2CF6-404A-B4C0-F8DFA837EDC0}" type="pres">
      <dgm:prSet presAssocID="{E51B344C-BB31-4F47-B6FA-052075B1F68A}" presName="rootText" presStyleLbl="node2" presStyleIdx="5" presStyleCnt="6" custScaleX="198626">
        <dgm:presLayoutVars>
          <dgm:chPref val="3"/>
        </dgm:presLayoutVars>
      </dgm:prSet>
      <dgm:spPr/>
    </dgm:pt>
    <dgm:pt modelId="{127E3209-E38F-E54B-AD03-3B7434A0DFD0}" type="pres">
      <dgm:prSet presAssocID="{E51B344C-BB31-4F47-B6FA-052075B1F68A}" presName="rootConnector" presStyleLbl="node2" presStyleIdx="5" presStyleCnt="6"/>
      <dgm:spPr/>
    </dgm:pt>
    <dgm:pt modelId="{21EB3549-410B-8544-823C-FE3C57B13837}" type="pres">
      <dgm:prSet presAssocID="{E51B344C-BB31-4F47-B6FA-052075B1F68A}" presName="hierChild4" presStyleCnt="0"/>
      <dgm:spPr/>
    </dgm:pt>
    <dgm:pt modelId="{40D81210-BC3B-D043-9E43-5D8AC13A5DC6}" type="pres">
      <dgm:prSet presAssocID="{E51B344C-BB31-4F47-B6FA-052075B1F68A}" presName="hierChild5" presStyleCnt="0"/>
      <dgm:spPr/>
    </dgm:pt>
    <dgm:pt modelId="{739B482B-284D-0044-9703-2B2D5A2BDDC0}" type="pres">
      <dgm:prSet presAssocID="{083AB42A-1B2A-A247-B70B-0A1B3B4159D3}" presName="hierChild3" presStyleCnt="0"/>
      <dgm:spPr/>
    </dgm:pt>
  </dgm:ptLst>
  <dgm:cxnLst>
    <dgm:cxn modelId="{21FB3A0E-4B93-A74C-B0B8-1639D19D559B}" type="presOf" srcId="{083AB42A-1B2A-A247-B70B-0A1B3B4159D3}" destId="{7E9C9727-01C9-984C-950B-2276D3177355}" srcOrd="0" destOrd="0" presId="urn:microsoft.com/office/officeart/2009/3/layout/HorizontalOrganizationChart"/>
    <dgm:cxn modelId="{45D1F915-C668-AE4D-939B-1463ABB304B2}" type="presOf" srcId="{33432BB6-FF3B-C248-BA36-518A884AB6E4}" destId="{B72CD859-ECBE-5A47-9CF4-6E2FB8B2032C}" srcOrd="0" destOrd="0" presId="urn:microsoft.com/office/officeart/2009/3/layout/HorizontalOrganizationChart"/>
    <dgm:cxn modelId="{D0926B18-B613-5248-9084-6E52E4244805}" type="presOf" srcId="{089ACE38-C02A-F24B-87E4-CA9D37B5DC0B}" destId="{31991179-F1DA-0B48-A888-86F486D877A2}" srcOrd="0" destOrd="0" presId="urn:microsoft.com/office/officeart/2009/3/layout/HorizontalOrganizationChart"/>
    <dgm:cxn modelId="{D454C61E-5455-2047-BB7C-E2257E6BC39B}" srcId="{083AB42A-1B2A-A247-B70B-0A1B3B4159D3}" destId="{30F77C10-4DD5-9547-A59A-49FE3603A768}" srcOrd="2" destOrd="0" parTransId="{7573354E-81CE-8942-9DB0-5CBA9A8F232F}" sibTransId="{36105BE8-3DCA-3F4E-A6CE-4AC80865521C}"/>
    <dgm:cxn modelId="{6B159E23-9FFC-264C-9744-70F5F90C1188}" type="presOf" srcId="{A3B17AD1-14B3-7C45-8BD3-30330C5B6902}" destId="{E4D7F449-D3DB-2144-9D47-DC8292C2C8DA}" srcOrd="0" destOrd="0" presId="urn:microsoft.com/office/officeart/2009/3/layout/HorizontalOrganizationChart"/>
    <dgm:cxn modelId="{899FEE34-ADD6-2E49-8FD1-5E0F470D3697}" srcId="{083AB42A-1B2A-A247-B70B-0A1B3B4159D3}" destId="{AFF5732C-CFA7-9146-890F-E0863122BBB5}" srcOrd="4" destOrd="0" parTransId="{A176DF92-040D-1A4B-9C25-5CFA4BDAA504}" sibTransId="{572F614F-04BA-234A-84FE-E56BE8DC1BF1}"/>
    <dgm:cxn modelId="{7F8B3B5E-4DCF-F446-A9A8-F0D496CB9E96}" srcId="{083AB42A-1B2A-A247-B70B-0A1B3B4159D3}" destId="{33432BB6-FF3B-C248-BA36-518A884AB6E4}" srcOrd="0" destOrd="0" parTransId="{A3B17AD1-14B3-7C45-8BD3-30330C5B6902}" sibTransId="{BFF46E4F-DF22-7743-B45C-D9F30C039EFD}"/>
    <dgm:cxn modelId="{02525C63-A272-0047-BC6A-02607AA36840}" type="presOf" srcId="{E51B344C-BB31-4F47-B6FA-052075B1F68A}" destId="{C1E39E43-2CF6-404A-B4C0-F8DFA837EDC0}" srcOrd="0" destOrd="0" presId="urn:microsoft.com/office/officeart/2009/3/layout/HorizontalOrganizationChart"/>
    <dgm:cxn modelId="{C50FC765-8E2D-0143-822F-F4F779BB9698}" type="presOf" srcId="{717B49D3-6D8C-6741-B2BA-BD6852EF5E43}" destId="{F907E3C0-0529-4E40-A34D-16EA0176FD43}" srcOrd="0" destOrd="0" presId="urn:microsoft.com/office/officeart/2009/3/layout/HorizontalOrganizationChart"/>
    <dgm:cxn modelId="{CC18EA4C-69EE-8245-82C8-5F8C77DE25B8}" type="presOf" srcId="{AFF5732C-CFA7-9146-890F-E0863122BBB5}" destId="{26D6B6E3-4BE8-5E49-936B-49B1D30343CA}" srcOrd="0" destOrd="0" presId="urn:microsoft.com/office/officeart/2009/3/layout/HorizontalOrganizationChart"/>
    <dgm:cxn modelId="{C88B524E-CD30-2046-B930-CBD2E31F46F8}" type="presOf" srcId="{30F77C10-4DD5-9547-A59A-49FE3603A768}" destId="{0B4B25B0-B75E-3640-8940-0D50ACA93881}" srcOrd="0" destOrd="0" presId="urn:microsoft.com/office/officeart/2009/3/layout/HorizontalOrganizationChart"/>
    <dgm:cxn modelId="{1F69107E-73D1-E240-94C2-59753D49AD50}" type="presOf" srcId="{30F77C10-4DD5-9547-A59A-49FE3603A768}" destId="{9707FE73-C2D9-734A-8A56-7EE9B7A3FBA4}" srcOrd="1" destOrd="0" presId="urn:microsoft.com/office/officeart/2009/3/layout/HorizontalOrganizationChart"/>
    <dgm:cxn modelId="{804BE57E-C27F-9746-A308-E1EDACAE2970}" type="presOf" srcId="{AFF5732C-CFA7-9146-890F-E0863122BBB5}" destId="{43827DFC-202E-0245-BDC5-F08A701CE3E9}" srcOrd="1" destOrd="0" presId="urn:microsoft.com/office/officeart/2009/3/layout/HorizontalOrganizationChart"/>
    <dgm:cxn modelId="{CBDA1182-875D-C343-9A21-D92D3DBC792E}" srcId="{86F59BE9-6A5E-FF40-80EA-C90327A9D7EF}" destId="{083AB42A-1B2A-A247-B70B-0A1B3B4159D3}" srcOrd="0" destOrd="0" parTransId="{11584CB9-CC66-EC4C-8530-3C311D0DEA17}" sibTransId="{F693BFB6-00D8-EE4E-B454-361158FA2059}"/>
    <dgm:cxn modelId="{3C837786-A930-A444-8CDF-A26523477545}" type="presOf" srcId="{3DECBE1E-63D3-0B48-BBB4-7274769542A0}" destId="{BBEE19AC-6F61-0646-AB3E-48BF6A6F917D}" srcOrd="0" destOrd="0" presId="urn:microsoft.com/office/officeart/2009/3/layout/HorizontalOrganizationChart"/>
    <dgm:cxn modelId="{67E19E86-E66E-954E-BBB4-81AF27803B2B}" type="presOf" srcId="{3DECBE1E-63D3-0B48-BBB4-7274769542A0}" destId="{BF368404-16C9-FA42-A5F8-0BBE93E33208}" srcOrd="1" destOrd="0" presId="urn:microsoft.com/office/officeart/2009/3/layout/HorizontalOrganizationChart"/>
    <dgm:cxn modelId="{931AFB8D-E321-B342-82F5-7DE5AC67CF60}" type="presOf" srcId="{083AB42A-1B2A-A247-B70B-0A1B3B4159D3}" destId="{DF5583AF-EAC8-8C45-96AB-5E5EEF0CBB06}" srcOrd="1" destOrd="0" presId="urn:microsoft.com/office/officeart/2009/3/layout/HorizontalOrganizationChart"/>
    <dgm:cxn modelId="{A98B7598-245A-3E4B-8AF1-8A36DE9350BC}" type="presOf" srcId="{521D93D3-06F0-3D44-B840-BEE5AD7E6CA8}" destId="{E93061D4-CA61-A144-BE96-F28EAD144959}" srcOrd="1" destOrd="0" presId="urn:microsoft.com/office/officeart/2009/3/layout/HorizontalOrganizationChart"/>
    <dgm:cxn modelId="{379740AF-4CB9-C04E-BD41-1CCAC1305533}" srcId="{083AB42A-1B2A-A247-B70B-0A1B3B4159D3}" destId="{3DECBE1E-63D3-0B48-BBB4-7274769542A0}" srcOrd="1" destOrd="0" parTransId="{089ACE38-C02A-F24B-87E4-CA9D37B5DC0B}" sibTransId="{E8A848BC-9C40-8345-8155-8433F4107A11}"/>
    <dgm:cxn modelId="{3AA8F6B1-6556-A741-9288-6572CF63113F}" type="presOf" srcId="{A176DF92-040D-1A4B-9C25-5CFA4BDAA504}" destId="{712DADF4-F60E-9240-A980-4E7C5A5E363A}" srcOrd="0" destOrd="0" presId="urn:microsoft.com/office/officeart/2009/3/layout/HorizontalOrganizationChart"/>
    <dgm:cxn modelId="{13B8A1B8-3581-9944-B29D-223EA8BFBB97}" type="presOf" srcId="{521D93D3-06F0-3D44-B840-BEE5AD7E6CA8}" destId="{DD35B8C2-EC78-0247-AB86-57ED9F83AD85}" srcOrd="0" destOrd="0" presId="urn:microsoft.com/office/officeart/2009/3/layout/HorizontalOrganizationChart"/>
    <dgm:cxn modelId="{209E42BF-27E3-9F4D-AC91-06B141DD9C9F}" srcId="{083AB42A-1B2A-A247-B70B-0A1B3B4159D3}" destId="{521D93D3-06F0-3D44-B840-BEE5AD7E6CA8}" srcOrd="3" destOrd="0" parTransId="{A8832958-D80B-D945-92A5-0E22DE2661DE}" sibTransId="{5C82AB1F-AE47-8440-AA6C-59B2346F2147}"/>
    <dgm:cxn modelId="{FF3EB0E1-CDF6-8D4F-BF8D-DB5870CF2DFB}" type="presOf" srcId="{7573354E-81CE-8942-9DB0-5CBA9A8F232F}" destId="{A2A90527-316E-9447-B98D-AB5C26F478B7}" srcOrd="0" destOrd="0" presId="urn:microsoft.com/office/officeart/2009/3/layout/HorizontalOrganizationChart"/>
    <dgm:cxn modelId="{F657D5E8-265A-0D4F-8510-9AB83508F35F}" type="presOf" srcId="{33432BB6-FF3B-C248-BA36-518A884AB6E4}" destId="{A432EC8A-6C41-2841-9FAA-DA913BA77113}" srcOrd="1" destOrd="0" presId="urn:microsoft.com/office/officeart/2009/3/layout/HorizontalOrganizationChart"/>
    <dgm:cxn modelId="{37F29AF6-D01B-1943-A0A9-3C555850C7A5}" type="presOf" srcId="{86F59BE9-6A5E-FF40-80EA-C90327A9D7EF}" destId="{D58E9F9D-8FB0-FB44-BC67-A7E1AA2D961C}" srcOrd="0" destOrd="0" presId="urn:microsoft.com/office/officeart/2009/3/layout/HorizontalOrganizationChart"/>
    <dgm:cxn modelId="{FF2F32FB-FCCC-8F49-80CA-C4A4902CD28A}" type="presOf" srcId="{A8832958-D80B-D945-92A5-0E22DE2661DE}" destId="{B90639D3-8A34-844E-A07E-1BFC7C562A32}" srcOrd="0" destOrd="0" presId="urn:microsoft.com/office/officeart/2009/3/layout/HorizontalOrganizationChart"/>
    <dgm:cxn modelId="{674AD1FB-DF7C-3C4B-96D5-6B7445C33680}" srcId="{083AB42A-1B2A-A247-B70B-0A1B3B4159D3}" destId="{E51B344C-BB31-4F47-B6FA-052075B1F68A}" srcOrd="5" destOrd="0" parTransId="{717B49D3-6D8C-6741-B2BA-BD6852EF5E43}" sibTransId="{907E7C3A-D863-4F48-B6E9-F84FA88BACE1}"/>
    <dgm:cxn modelId="{F3C43AFD-8E67-4C4F-9501-3F2AFA3ED1FE}" type="presOf" srcId="{E51B344C-BB31-4F47-B6FA-052075B1F68A}" destId="{127E3209-E38F-E54B-AD03-3B7434A0DFD0}" srcOrd="1" destOrd="0" presId="urn:microsoft.com/office/officeart/2009/3/layout/HorizontalOrganizationChart"/>
    <dgm:cxn modelId="{D396EA86-2387-794A-BFA4-5DB595F1CEBA}" type="presParOf" srcId="{D58E9F9D-8FB0-FB44-BC67-A7E1AA2D961C}" destId="{15B47573-2FD3-AF4D-95BF-E8BB67209FA1}" srcOrd="0" destOrd="0" presId="urn:microsoft.com/office/officeart/2009/3/layout/HorizontalOrganizationChart"/>
    <dgm:cxn modelId="{03AF1811-F1DD-0E4A-8E7E-13B337099275}" type="presParOf" srcId="{15B47573-2FD3-AF4D-95BF-E8BB67209FA1}" destId="{FB1F8685-D619-D54B-8F26-765AEBF5CE51}" srcOrd="0" destOrd="0" presId="urn:microsoft.com/office/officeart/2009/3/layout/HorizontalOrganizationChart"/>
    <dgm:cxn modelId="{883A614B-3825-F342-9EFD-7FFC2ADB3FC0}" type="presParOf" srcId="{FB1F8685-D619-D54B-8F26-765AEBF5CE51}" destId="{7E9C9727-01C9-984C-950B-2276D3177355}" srcOrd="0" destOrd="0" presId="urn:microsoft.com/office/officeart/2009/3/layout/HorizontalOrganizationChart"/>
    <dgm:cxn modelId="{F4A2068F-571E-9C44-A59F-8EAB1248195C}" type="presParOf" srcId="{FB1F8685-D619-D54B-8F26-765AEBF5CE51}" destId="{DF5583AF-EAC8-8C45-96AB-5E5EEF0CBB06}" srcOrd="1" destOrd="0" presId="urn:microsoft.com/office/officeart/2009/3/layout/HorizontalOrganizationChart"/>
    <dgm:cxn modelId="{7FB0328E-566A-BA4F-92D5-C61079CA6D4A}" type="presParOf" srcId="{15B47573-2FD3-AF4D-95BF-E8BB67209FA1}" destId="{A5947194-A4E2-454F-A54E-B5FB0E43FFEA}" srcOrd="1" destOrd="0" presId="urn:microsoft.com/office/officeart/2009/3/layout/HorizontalOrganizationChart"/>
    <dgm:cxn modelId="{03C83CA9-07DF-4F4C-8EF2-6DF23B2EFF3E}" type="presParOf" srcId="{A5947194-A4E2-454F-A54E-B5FB0E43FFEA}" destId="{E4D7F449-D3DB-2144-9D47-DC8292C2C8DA}" srcOrd="0" destOrd="0" presId="urn:microsoft.com/office/officeart/2009/3/layout/HorizontalOrganizationChart"/>
    <dgm:cxn modelId="{9D10B152-11A9-CB44-9CFF-0EAE8AC0FBEA}" type="presParOf" srcId="{A5947194-A4E2-454F-A54E-B5FB0E43FFEA}" destId="{5837D187-63B0-7946-8158-AA6D57D87A81}" srcOrd="1" destOrd="0" presId="urn:microsoft.com/office/officeart/2009/3/layout/HorizontalOrganizationChart"/>
    <dgm:cxn modelId="{4DF3D64C-3F2C-ED4C-A67C-F53E61F1F364}" type="presParOf" srcId="{5837D187-63B0-7946-8158-AA6D57D87A81}" destId="{8664F5BB-CE80-C542-84B7-57EBFA665D83}" srcOrd="0" destOrd="0" presId="urn:microsoft.com/office/officeart/2009/3/layout/HorizontalOrganizationChart"/>
    <dgm:cxn modelId="{8E34B17E-17B0-7942-80C6-826C1CF53E07}" type="presParOf" srcId="{8664F5BB-CE80-C542-84B7-57EBFA665D83}" destId="{B72CD859-ECBE-5A47-9CF4-6E2FB8B2032C}" srcOrd="0" destOrd="0" presId="urn:microsoft.com/office/officeart/2009/3/layout/HorizontalOrganizationChart"/>
    <dgm:cxn modelId="{8080B929-7602-9745-9685-B38AC27B860A}" type="presParOf" srcId="{8664F5BB-CE80-C542-84B7-57EBFA665D83}" destId="{A432EC8A-6C41-2841-9FAA-DA913BA77113}" srcOrd="1" destOrd="0" presId="urn:microsoft.com/office/officeart/2009/3/layout/HorizontalOrganizationChart"/>
    <dgm:cxn modelId="{92F00415-FF99-1D40-A674-CEE3E8809907}" type="presParOf" srcId="{5837D187-63B0-7946-8158-AA6D57D87A81}" destId="{D54E6255-4C3C-BA49-8057-CF019B35490A}" srcOrd="1" destOrd="0" presId="urn:microsoft.com/office/officeart/2009/3/layout/HorizontalOrganizationChart"/>
    <dgm:cxn modelId="{06B3CE16-6142-1243-B72A-4FF0ADC807FA}" type="presParOf" srcId="{5837D187-63B0-7946-8158-AA6D57D87A81}" destId="{7BAEC3D6-FB86-E54A-B16F-94BF63AAD339}" srcOrd="2" destOrd="0" presId="urn:microsoft.com/office/officeart/2009/3/layout/HorizontalOrganizationChart"/>
    <dgm:cxn modelId="{8A7F420E-9BC8-804E-BB73-4FC6F36E37D7}" type="presParOf" srcId="{A5947194-A4E2-454F-A54E-B5FB0E43FFEA}" destId="{31991179-F1DA-0B48-A888-86F486D877A2}" srcOrd="2" destOrd="0" presId="urn:microsoft.com/office/officeart/2009/3/layout/HorizontalOrganizationChart"/>
    <dgm:cxn modelId="{5BE1CAA7-D18F-2749-AD98-0B3D8818C659}" type="presParOf" srcId="{A5947194-A4E2-454F-A54E-B5FB0E43FFEA}" destId="{EB93CD7B-B0DE-834F-B370-574C826797C7}" srcOrd="3" destOrd="0" presId="urn:microsoft.com/office/officeart/2009/3/layout/HorizontalOrganizationChart"/>
    <dgm:cxn modelId="{398A0825-0EEF-C14A-917F-C4569ABBE710}" type="presParOf" srcId="{EB93CD7B-B0DE-834F-B370-574C826797C7}" destId="{29B10C35-C1D6-1943-ACB9-50770EAE7C63}" srcOrd="0" destOrd="0" presId="urn:microsoft.com/office/officeart/2009/3/layout/HorizontalOrganizationChart"/>
    <dgm:cxn modelId="{303E73C0-D44A-1D45-B699-D7375F6CB05E}" type="presParOf" srcId="{29B10C35-C1D6-1943-ACB9-50770EAE7C63}" destId="{BBEE19AC-6F61-0646-AB3E-48BF6A6F917D}" srcOrd="0" destOrd="0" presId="urn:microsoft.com/office/officeart/2009/3/layout/HorizontalOrganizationChart"/>
    <dgm:cxn modelId="{7660A402-449C-AE44-82DF-2262F086F707}" type="presParOf" srcId="{29B10C35-C1D6-1943-ACB9-50770EAE7C63}" destId="{BF368404-16C9-FA42-A5F8-0BBE93E33208}" srcOrd="1" destOrd="0" presId="urn:microsoft.com/office/officeart/2009/3/layout/HorizontalOrganizationChart"/>
    <dgm:cxn modelId="{C6C1DC65-AE34-4E40-8782-15E47EBD616C}" type="presParOf" srcId="{EB93CD7B-B0DE-834F-B370-574C826797C7}" destId="{ECF8C126-53F4-5847-BECF-768E2E8534F7}" srcOrd="1" destOrd="0" presId="urn:microsoft.com/office/officeart/2009/3/layout/HorizontalOrganizationChart"/>
    <dgm:cxn modelId="{CE603804-0FCE-A242-9063-C060043F870A}" type="presParOf" srcId="{EB93CD7B-B0DE-834F-B370-574C826797C7}" destId="{D1598749-CFAA-D340-A916-48438BBD5810}" srcOrd="2" destOrd="0" presId="urn:microsoft.com/office/officeart/2009/3/layout/HorizontalOrganizationChart"/>
    <dgm:cxn modelId="{2C600F34-C172-D54B-A1AF-9CAD4C2BF316}" type="presParOf" srcId="{A5947194-A4E2-454F-A54E-B5FB0E43FFEA}" destId="{A2A90527-316E-9447-B98D-AB5C26F478B7}" srcOrd="4" destOrd="0" presId="urn:microsoft.com/office/officeart/2009/3/layout/HorizontalOrganizationChart"/>
    <dgm:cxn modelId="{FC3FA452-2674-CC4D-83D3-6984A238A8C9}" type="presParOf" srcId="{A5947194-A4E2-454F-A54E-B5FB0E43FFEA}" destId="{3236DBE4-C036-AC4A-A4D0-239ACECEBF4C}" srcOrd="5" destOrd="0" presId="urn:microsoft.com/office/officeart/2009/3/layout/HorizontalOrganizationChart"/>
    <dgm:cxn modelId="{1D488D17-259F-4A4E-BB81-3C8F8DD761C2}" type="presParOf" srcId="{3236DBE4-C036-AC4A-A4D0-239ACECEBF4C}" destId="{6318238C-1352-6342-9337-8FA874DD4F91}" srcOrd="0" destOrd="0" presId="urn:microsoft.com/office/officeart/2009/3/layout/HorizontalOrganizationChart"/>
    <dgm:cxn modelId="{DB12AE33-1A23-C144-9492-89305C1E1BCB}" type="presParOf" srcId="{6318238C-1352-6342-9337-8FA874DD4F91}" destId="{0B4B25B0-B75E-3640-8940-0D50ACA93881}" srcOrd="0" destOrd="0" presId="urn:microsoft.com/office/officeart/2009/3/layout/HorizontalOrganizationChart"/>
    <dgm:cxn modelId="{CD51B745-8ABC-9041-907C-1C90DFF51478}" type="presParOf" srcId="{6318238C-1352-6342-9337-8FA874DD4F91}" destId="{9707FE73-C2D9-734A-8A56-7EE9B7A3FBA4}" srcOrd="1" destOrd="0" presId="urn:microsoft.com/office/officeart/2009/3/layout/HorizontalOrganizationChart"/>
    <dgm:cxn modelId="{1A3FE75A-4955-FC43-8B62-6E3A7401D9CD}" type="presParOf" srcId="{3236DBE4-C036-AC4A-A4D0-239ACECEBF4C}" destId="{DF6C8B78-42B9-A642-AC37-324CDAD3DD4D}" srcOrd="1" destOrd="0" presId="urn:microsoft.com/office/officeart/2009/3/layout/HorizontalOrganizationChart"/>
    <dgm:cxn modelId="{342E6EDA-8078-AB43-8C5A-EAECA722A634}" type="presParOf" srcId="{3236DBE4-C036-AC4A-A4D0-239ACECEBF4C}" destId="{51B9DE68-BE4E-5342-BBE7-D7ACC197AB4C}" srcOrd="2" destOrd="0" presId="urn:microsoft.com/office/officeart/2009/3/layout/HorizontalOrganizationChart"/>
    <dgm:cxn modelId="{9D2D1648-902D-9449-AF42-44256C0C66ED}" type="presParOf" srcId="{A5947194-A4E2-454F-A54E-B5FB0E43FFEA}" destId="{B90639D3-8A34-844E-A07E-1BFC7C562A32}" srcOrd="6" destOrd="0" presId="urn:microsoft.com/office/officeart/2009/3/layout/HorizontalOrganizationChart"/>
    <dgm:cxn modelId="{5874C28C-09B9-754F-BC5A-2F66C5311C4F}" type="presParOf" srcId="{A5947194-A4E2-454F-A54E-B5FB0E43FFEA}" destId="{9D41A261-0714-584C-BAE1-EC24E9DCFDD8}" srcOrd="7" destOrd="0" presId="urn:microsoft.com/office/officeart/2009/3/layout/HorizontalOrganizationChart"/>
    <dgm:cxn modelId="{3178B348-EE29-6D49-8D40-4033CA03054C}" type="presParOf" srcId="{9D41A261-0714-584C-BAE1-EC24E9DCFDD8}" destId="{AA80E2AC-B904-B54B-8B32-133DFA26026D}" srcOrd="0" destOrd="0" presId="urn:microsoft.com/office/officeart/2009/3/layout/HorizontalOrganizationChart"/>
    <dgm:cxn modelId="{21AF7499-BB7C-2040-97CA-BE3334D998B7}" type="presParOf" srcId="{AA80E2AC-B904-B54B-8B32-133DFA26026D}" destId="{DD35B8C2-EC78-0247-AB86-57ED9F83AD85}" srcOrd="0" destOrd="0" presId="urn:microsoft.com/office/officeart/2009/3/layout/HorizontalOrganizationChart"/>
    <dgm:cxn modelId="{E9147B5C-8634-0642-B2F8-13E00331F378}" type="presParOf" srcId="{AA80E2AC-B904-B54B-8B32-133DFA26026D}" destId="{E93061D4-CA61-A144-BE96-F28EAD144959}" srcOrd="1" destOrd="0" presId="urn:microsoft.com/office/officeart/2009/3/layout/HorizontalOrganizationChart"/>
    <dgm:cxn modelId="{B71B8E99-24A5-5F49-BDDB-274962F385ED}" type="presParOf" srcId="{9D41A261-0714-584C-BAE1-EC24E9DCFDD8}" destId="{2892A09B-A715-1046-B252-6339687324C3}" srcOrd="1" destOrd="0" presId="urn:microsoft.com/office/officeart/2009/3/layout/HorizontalOrganizationChart"/>
    <dgm:cxn modelId="{30E06615-2DD6-334C-933E-C45CF0E3635D}" type="presParOf" srcId="{9D41A261-0714-584C-BAE1-EC24E9DCFDD8}" destId="{53325CCC-EA48-7643-8D20-C48FA2E45C91}" srcOrd="2" destOrd="0" presId="urn:microsoft.com/office/officeart/2009/3/layout/HorizontalOrganizationChart"/>
    <dgm:cxn modelId="{18E29CE8-C67C-0C43-BE95-F5CBE458ED55}" type="presParOf" srcId="{A5947194-A4E2-454F-A54E-B5FB0E43FFEA}" destId="{712DADF4-F60E-9240-A980-4E7C5A5E363A}" srcOrd="8" destOrd="0" presId="urn:microsoft.com/office/officeart/2009/3/layout/HorizontalOrganizationChart"/>
    <dgm:cxn modelId="{8DB46803-CD3B-8746-9251-1564CCA6517D}" type="presParOf" srcId="{A5947194-A4E2-454F-A54E-B5FB0E43FFEA}" destId="{AF042C0D-35D0-3148-9FC1-E5E9BA86EF8E}" srcOrd="9" destOrd="0" presId="urn:microsoft.com/office/officeart/2009/3/layout/HorizontalOrganizationChart"/>
    <dgm:cxn modelId="{0F51B68F-DC3A-A347-8171-B3547546A102}" type="presParOf" srcId="{AF042C0D-35D0-3148-9FC1-E5E9BA86EF8E}" destId="{B1798683-47D0-8640-8FE4-5FF2FC42CCAB}" srcOrd="0" destOrd="0" presId="urn:microsoft.com/office/officeart/2009/3/layout/HorizontalOrganizationChart"/>
    <dgm:cxn modelId="{8F2A1582-346E-7C44-8BF6-A12333819937}" type="presParOf" srcId="{B1798683-47D0-8640-8FE4-5FF2FC42CCAB}" destId="{26D6B6E3-4BE8-5E49-936B-49B1D30343CA}" srcOrd="0" destOrd="0" presId="urn:microsoft.com/office/officeart/2009/3/layout/HorizontalOrganizationChart"/>
    <dgm:cxn modelId="{3A72536C-0DCF-7A49-B141-902175C4CDEC}" type="presParOf" srcId="{B1798683-47D0-8640-8FE4-5FF2FC42CCAB}" destId="{43827DFC-202E-0245-BDC5-F08A701CE3E9}" srcOrd="1" destOrd="0" presId="urn:microsoft.com/office/officeart/2009/3/layout/HorizontalOrganizationChart"/>
    <dgm:cxn modelId="{B69822E4-A17B-8F42-B80D-38BA8AA79804}" type="presParOf" srcId="{AF042C0D-35D0-3148-9FC1-E5E9BA86EF8E}" destId="{0A3FE90C-AB47-424B-8835-1D1E51B5A804}" srcOrd="1" destOrd="0" presId="urn:microsoft.com/office/officeart/2009/3/layout/HorizontalOrganizationChart"/>
    <dgm:cxn modelId="{7FC9875C-1FFD-FE45-895B-FC60CF6303D0}" type="presParOf" srcId="{AF042C0D-35D0-3148-9FC1-E5E9BA86EF8E}" destId="{55CC1B35-4BFC-824C-9B59-C560A767058C}" srcOrd="2" destOrd="0" presId="urn:microsoft.com/office/officeart/2009/3/layout/HorizontalOrganizationChart"/>
    <dgm:cxn modelId="{28E8A655-6DCD-994B-9B62-5BF0C75A6722}" type="presParOf" srcId="{A5947194-A4E2-454F-A54E-B5FB0E43FFEA}" destId="{F907E3C0-0529-4E40-A34D-16EA0176FD43}" srcOrd="10" destOrd="0" presId="urn:microsoft.com/office/officeart/2009/3/layout/HorizontalOrganizationChart"/>
    <dgm:cxn modelId="{54FAF5B5-C420-184C-9919-EC14EB5B4CBB}" type="presParOf" srcId="{A5947194-A4E2-454F-A54E-B5FB0E43FFEA}" destId="{406A77FC-4C3D-7C45-9CC3-1A078F106B6E}" srcOrd="11" destOrd="0" presId="urn:microsoft.com/office/officeart/2009/3/layout/HorizontalOrganizationChart"/>
    <dgm:cxn modelId="{B9342F9F-C21F-DE4E-B3F7-5094281BCF57}" type="presParOf" srcId="{406A77FC-4C3D-7C45-9CC3-1A078F106B6E}" destId="{1D91072D-CF33-0A4A-B7F9-09953D1B4ABA}" srcOrd="0" destOrd="0" presId="urn:microsoft.com/office/officeart/2009/3/layout/HorizontalOrganizationChart"/>
    <dgm:cxn modelId="{78447725-64D6-2446-ADD0-187BAFBA7694}" type="presParOf" srcId="{1D91072D-CF33-0A4A-B7F9-09953D1B4ABA}" destId="{C1E39E43-2CF6-404A-B4C0-F8DFA837EDC0}" srcOrd="0" destOrd="0" presId="urn:microsoft.com/office/officeart/2009/3/layout/HorizontalOrganizationChart"/>
    <dgm:cxn modelId="{E0451CC9-CF9E-3543-891C-10B405E0107F}" type="presParOf" srcId="{1D91072D-CF33-0A4A-B7F9-09953D1B4ABA}" destId="{127E3209-E38F-E54B-AD03-3B7434A0DFD0}" srcOrd="1" destOrd="0" presId="urn:microsoft.com/office/officeart/2009/3/layout/HorizontalOrganizationChart"/>
    <dgm:cxn modelId="{0AA92B5C-D917-2F48-986E-66E5090F8D73}" type="presParOf" srcId="{406A77FC-4C3D-7C45-9CC3-1A078F106B6E}" destId="{21EB3549-410B-8544-823C-FE3C57B13837}" srcOrd="1" destOrd="0" presId="urn:microsoft.com/office/officeart/2009/3/layout/HorizontalOrganizationChart"/>
    <dgm:cxn modelId="{78A45893-C00B-A54B-B7BA-B177FDB7D8B9}" type="presParOf" srcId="{406A77FC-4C3D-7C45-9CC3-1A078F106B6E}" destId="{40D81210-BC3B-D043-9E43-5D8AC13A5DC6}" srcOrd="2" destOrd="0" presId="urn:microsoft.com/office/officeart/2009/3/layout/HorizontalOrganizationChart"/>
    <dgm:cxn modelId="{39EA417D-CE94-B345-9D59-497F0E31B920}" type="presParOf" srcId="{15B47573-2FD3-AF4D-95BF-E8BB67209FA1}" destId="{739B482B-284D-0044-9703-2B2D5A2BDDC0}" srcOrd="2" destOrd="0" presId="urn:microsoft.com/office/officeart/2009/3/layout/HorizontalOrganizationChar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B1462-84DC-3244-ABA8-A0E234A61550}">
      <dsp:nvSpPr>
        <dsp:cNvPr id="0" name=""/>
        <dsp:cNvSpPr/>
      </dsp:nvSpPr>
      <dsp:spPr>
        <a:xfrm>
          <a:off x="0" y="352115"/>
          <a:ext cx="9915789" cy="121275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58216" rIns="769575" bIns="156464" numCol="1" spcCol="1270" anchor="t" anchorCtr="0">
          <a:noAutofit/>
        </a:bodyPr>
        <a:lstStyle/>
        <a:p>
          <a:pPr marL="228600" lvl="1" indent="-228600" algn="l" defTabSz="977900">
            <a:lnSpc>
              <a:spcPct val="90000"/>
            </a:lnSpc>
            <a:spcBef>
              <a:spcPct val="0"/>
            </a:spcBef>
            <a:spcAft>
              <a:spcPct val="15000"/>
            </a:spcAft>
            <a:buSzPct val="71000"/>
            <a:buFont typeface="Arial" panose="020B0604020202020204" pitchFamily="34" charset="0"/>
            <a:buNone/>
          </a:pPr>
          <a:r>
            <a:rPr lang="en-US" sz="2200" i="1" kern="1200" dirty="0">
              <a:latin typeface="Gill Sans MT" panose="020B0502020104020203" pitchFamily="34" charset="0"/>
            </a:rPr>
            <a:t>Learning objective: To gain a foundational knowledge of the monitoring process and understand why and how we collect monitoring data</a:t>
          </a:r>
          <a:endParaRPr lang="en-GB" sz="2200" kern="1200" dirty="0">
            <a:highlight>
              <a:srgbClr val="FFFF00"/>
            </a:highlight>
          </a:endParaRPr>
        </a:p>
      </dsp:txBody>
      <dsp:txXfrm>
        <a:off x="0" y="352115"/>
        <a:ext cx="9915789" cy="1212750"/>
      </dsp:txXfrm>
    </dsp:sp>
    <dsp:sp modelId="{92FE0C06-ED1E-3141-A44D-8F4FD2843C99}">
      <dsp:nvSpPr>
        <dsp:cNvPr id="0" name=""/>
        <dsp:cNvSpPr/>
      </dsp:nvSpPr>
      <dsp:spPr>
        <a:xfrm>
          <a:off x="495789" y="27395"/>
          <a:ext cx="6941052" cy="64944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977900">
            <a:lnSpc>
              <a:spcPct val="90000"/>
            </a:lnSpc>
            <a:spcBef>
              <a:spcPct val="0"/>
            </a:spcBef>
            <a:spcAft>
              <a:spcPct val="35000"/>
            </a:spcAft>
            <a:buNone/>
          </a:pPr>
          <a:r>
            <a:rPr lang="en-GB" sz="2200" kern="1200" dirty="0">
              <a:latin typeface="Gill Sans MT" panose="020B0502020104020203" pitchFamily="34" charset="77"/>
            </a:rPr>
            <a:t>1. Monitoring: what, why and how?</a:t>
          </a:r>
        </a:p>
      </dsp:txBody>
      <dsp:txXfrm>
        <a:off x="527492" y="59098"/>
        <a:ext cx="6877646" cy="586034"/>
      </dsp:txXfrm>
    </dsp:sp>
    <dsp:sp modelId="{6D9738B7-25D8-7D4D-A185-5D06486B8B26}">
      <dsp:nvSpPr>
        <dsp:cNvPr id="0" name=""/>
        <dsp:cNvSpPr/>
      </dsp:nvSpPr>
      <dsp:spPr>
        <a:xfrm>
          <a:off x="0" y="2024609"/>
          <a:ext cx="9915789" cy="148995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58216" rIns="769575"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None/>
          </a:pPr>
          <a:r>
            <a:rPr lang="en-US" sz="2200" i="1" kern="1200" dirty="0">
              <a:latin typeface="Gill Sans MT" panose="020B0502020104020203" pitchFamily="34" charset="0"/>
            </a:rPr>
            <a:t>Learning objective: </a:t>
          </a:r>
          <a:r>
            <a:rPr lang="en-GB" sz="2200" i="1" kern="1200" dirty="0">
              <a:latin typeface="Gill Sans MT" panose="020B0502020104020203" pitchFamily="34" charset="0"/>
            </a:rPr>
            <a:t>To learn what reporting is, recognise the importance of reporting for UWA and for effective community conservation, and understand what makes a good report</a:t>
          </a:r>
          <a:endParaRPr lang="en-GB" sz="2200" kern="1200" dirty="0"/>
        </a:p>
      </dsp:txBody>
      <dsp:txXfrm>
        <a:off x="0" y="2024609"/>
        <a:ext cx="9915789" cy="1489950"/>
      </dsp:txXfrm>
    </dsp:sp>
    <dsp:sp modelId="{0F46AB32-533B-9241-A9E1-46579D74EE24}">
      <dsp:nvSpPr>
        <dsp:cNvPr id="0" name=""/>
        <dsp:cNvSpPr/>
      </dsp:nvSpPr>
      <dsp:spPr>
        <a:xfrm>
          <a:off x="495789" y="1683666"/>
          <a:ext cx="6941052" cy="64944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977900">
            <a:lnSpc>
              <a:spcPct val="90000"/>
            </a:lnSpc>
            <a:spcBef>
              <a:spcPct val="0"/>
            </a:spcBef>
            <a:spcAft>
              <a:spcPct val="35000"/>
            </a:spcAft>
            <a:buFont typeface="Arial" panose="020B0604020202020204" pitchFamily="34" charset="0"/>
            <a:buNone/>
          </a:pPr>
          <a:r>
            <a:rPr lang="en-GB" sz="2200" i="0" kern="1200" dirty="0">
              <a:latin typeface="Gill Sans MT" panose="020B0502020104020203" pitchFamily="34" charset="0"/>
            </a:rPr>
            <a:t>2. Reporting: what, why and how?</a:t>
          </a:r>
          <a:endParaRPr lang="en-GB" sz="2200" i="0" kern="1200" dirty="0"/>
        </a:p>
      </dsp:txBody>
      <dsp:txXfrm>
        <a:off x="527492" y="1715369"/>
        <a:ext cx="6877646" cy="586034"/>
      </dsp:txXfrm>
    </dsp:sp>
    <dsp:sp modelId="{67E63FB8-C5A2-E04F-814E-82D623EAAD8C}">
      <dsp:nvSpPr>
        <dsp:cNvPr id="0" name=""/>
        <dsp:cNvSpPr/>
      </dsp:nvSpPr>
      <dsp:spPr>
        <a:xfrm>
          <a:off x="0" y="3941856"/>
          <a:ext cx="9915789" cy="1212750"/>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58216" rIns="769575" bIns="156464" numCol="1" spcCol="1270" anchor="t" anchorCtr="0">
          <a:noAutofit/>
        </a:bodyPr>
        <a:lstStyle/>
        <a:p>
          <a:pPr marL="228600" lvl="1" indent="-228600" algn="l" defTabSz="977900">
            <a:lnSpc>
              <a:spcPct val="90000"/>
            </a:lnSpc>
            <a:spcBef>
              <a:spcPct val="0"/>
            </a:spcBef>
            <a:spcAft>
              <a:spcPct val="15000"/>
            </a:spcAft>
            <a:buFont typeface="Arial" panose="020B0604020202020204" pitchFamily="34" charset="0"/>
            <a:buNone/>
          </a:pPr>
          <a:r>
            <a:rPr lang="en-US" sz="2200" i="1" kern="1200" dirty="0">
              <a:latin typeface="Gill Sans MT" panose="020B0502020104020203" pitchFamily="34" charset="0"/>
            </a:rPr>
            <a:t>Learning objective: </a:t>
          </a:r>
          <a:r>
            <a:rPr lang="en-GB" sz="2200" i="1" kern="1200" dirty="0">
              <a:latin typeface="Gill Sans MT" panose="020B0502020104020203" pitchFamily="34" charset="0"/>
            </a:rPr>
            <a:t>To gain an insider perspective on what UWA wants from CCW reporting, and tips on how to deliver it</a:t>
          </a:r>
          <a:endParaRPr lang="en-GB" sz="2200" kern="1200" dirty="0"/>
        </a:p>
      </dsp:txBody>
      <dsp:txXfrm>
        <a:off x="0" y="3941856"/>
        <a:ext cx="9915789" cy="1212750"/>
      </dsp:txXfrm>
    </dsp:sp>
    <dsp:sp modelId="{F700A760-288F-FD4C-B03D-414F659CCD2D}">
      <dsp:nvSpPr>
        <dsp:cNvPr id="0" name=""/>
        <dsp:cNvSpPr/>
      </dsp:nvSpPr>
      <dsp:spPr>
        <a:xfrm>
          <a:off x="495789" y="3617136"/>
          <a:ext cx="6941052" cy="64944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977900">
            <a:lnSpc>
              <a:spcPct val="90000"/>
            </a:lnSpc>
            <a:spcBef>
              <a:spcPct val="0"/>
            </a:spcBef>
            <a:spcAft>
              <a:spcPct val="35000"/>
            </a:spcAft>
            <a:buFont typeface="Arial" panose="020B0604020202020204" pitchFamily="34" charset="0"/>
            <a:buNone/>
          </a:pPr>
          <a:r>
            <a:rPr lang="en-US" sz="2200" i="0" kern="1200" dirty="0">
              <a:latin typeface="Gill Sans MT" panose="020B0502020104020203" pitchFamily="34" charset="0"/>
            </a:rPr>
            <a:t>3. Feedback on CCW reporting</a:t>
          </a:r>
          <a:endParaRPr lang="en-GB" sz="2200" i="0" kern="1200" dirty="0"/>
        </a:p>
      </dsp:txBody>
      <dsp:txXfrm>
        <a:off x="527492" y="3648839"/>
        <a:ext cx="6877646" cy="58603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AA7BA3-F44B-1A4A-84B5-FB21D7FA464E}">
      <dsp:nvSpPr>
        <dsp:cNvPr id="0" name=""/>
        <dsp:cNvSpPr/>
      </dsp:nvSpPr>
      <dsp:spPr>
        <a:xfrm>
          <a:off x="625492" y="0"/>
          <a:ext cx="6775844" cy="5654406"/>
        </a:xfrm>
        <a:prstGeom prst="triangle">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83BA18-A5A7-F44F-9C25-92EE966FDC51}">
      <dsp:nvSpPr>
        <dsp:cNvPr id="0" name=""/>
        <dsp:cNvSpPr/>
      </dsp:nvSpPr>
      <dsp:spPr>
        <a:xfrm>
          <a:off x="3193753" y="540239"/>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Requires collecting and analysing data </a:t>
          </a:r>
        </a:p>
      </dsp:txBody>
      <dsp:txXfrm>
        <a:off x="3228146" y="574632"/>
        <a:ext cx="5914963" cy="635756"/>
      </dsp:txXfrm>
    </dsp:sp>
    <dsp:sp modelId="{39748112-4234-744B-B9E1-7AFA971C0D44}">
      <dsp:nvSpPr>
        <dsp:cNvPr id="0" name=""/>
        <dsp:cNvSpPr/>
      </dsp:nvSpPr>
      <dsp:spPr>
        <a:xfrm>
          <a:off x="3216062" y="1371157"/>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Provides regular feedback</a:t>
          </a:r>
        </a:p>
      </dsp:txBody>
      <dsp:txXfrm>
        <a:off x="3250455" y="1405550"/>
        <a:ext cx="5914963" cy="635756"/>
      </dsp:txXfrm>
    </dsp:sp>
    <dsp:sp modelId="{E491C4F7-536D-0640-AC62-B289921BE933}">
      <dsp:nvSpPr>
        <dsp:cNvPr id="0" name=""/>
        <dsp:cNvSpPr/>
      </dsp:nvSpPr>
      <dsp:spPr>
        <a:xfrm>
          <a:off x="3193753" y="2240529"/>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Links activities and resources to objectives</a:t>
          </a:r>
        </a:p>
      </dsp:txBody>
      <dsp:txXfrm>
        <a:off x="3228146" y="2274922"/>
        <a:ext cx="5914963" cy="635756"/>
      </dsp:txXfrm>
    </dsp:sp>
    <dsp:sp modelId="{E3DF3F73-1DD2-DA4B-99FF-6FF6B44D04DC}">
      <dsp:nvSpPr>
        <dsp:cNvPr id="0" name=""/>
        <dsp:cNvSpPr/>
      </dsp:nvSpPr>
      <dsp:spPr>
        <a:xfrm>
          <a:off x="3227199" y="3067753"/>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Tracks performance</a:t>
          </a:r>
        </a:p>
      </dsp:txBody>
      <dsp:txXfrm>
        <a:off x="3261592" y="3102146"/>
        <a:ext cx="5914963" cy="635756"/>
      </dsp:txXfrm>
    </dsp:sp>
    <dsp:sp modelId="{E30131C8-DEF2-3B42-8A62-818611E2E8C7}">
      <dsp:nvSpPr>
        <dsp:cNvPr id="0" name=""/>
        <dsp:cNvSpPr/>
      </dsp:nvSpPr>
      <dsp:spPr>
        <a:xfrm>
          <a:off x="3227199" y="3997021"/>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Gives early indication of progress (or lack thereof</a:t>
          </a:r>
        </a:p>
      </dsp:txBody>
      <dsp:txXfrm>
        <a:off x="3261592" y="4031414"/>
        <a:ext cx="5914963" cy="635756"/>
      </dsp:txXfrm>
    </dsp:sp>
    <dsp:sp modelId="{F36CC971-F6EE-A840-8260-031DDCCC0639}">
      <dsp:nvSpPr>
        <dsp:cNvPr id="0" name=""/>
        <dsp:cNvSpPr/>
      </dsp:nvSpPr>
      <dsp:spPr>
        <a:xfrm>
          <a:off x="3216062" y="4862098"/>
          <a:ext cx="5983749" cy="704542"/>
        </a:xfrm>
        <a:prstGeom prst="round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GB" sz="2400" kern="1200" dirty="0">
              <a:latin typeface="Gill Sans MT" panose="020B0502020104020203" pitchFamily="34" charset="77"/>
            </a:rPr>
            <a:t>Can lead to recommending corrective action</a:t>
          </a:r>
        </a:p>
      </dsp:txBody>
      <dsp:txXfrm>
        <a:off x="3250455" y="4896491"/>
        <a:ext cx="5914963" cy="63575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07E3C0-0529-4E40-A34D-16EA0176FD43}">
      <dsp:nvSpPr>
        <dsp:cNvPr id="0" name=""/>
        <dsp:cNvSpPr/>
      </dsp:nvSpPr>
      <dsp:spPr>
        <a:xfrm>
          <a:off x="4071177" y="2605162"/>
          <a:ext cx="857994" cy="2476148"/>
        </a:xfrm>
        <a:custGeom>
          <a:avLst/>
          <a:gdLst/>
          <a:ahLst/>
          <a:cxnLst/>
          <a:rect l="0" t="0" r="0" b="0"/>
          <a:pathLst>
            <a:path>
              <a:moveTo>
                <a:pt x="0" y="0"/>
              </a:moveTo>
              <a:lnTo>
                <a:pt x="637345" y="0"/>
              </a:lnTo>
              <a:lnTo>
                <a:pt x="637345" y="2476148"/>
              </a:lnTo>
              <a:lnTo>
                <a:pt x="857994" y="2476148"/>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12DADF4-F60E-9240-A980-4E7C5A5E363A}">
      <dsp:nvSpPr>
        <dsp:cNvPr id="0" name=""/>
        <dsp:cNvSpPr/>
      </dsp:nvSpPr>
      <dsp:spPr>
        <a:xfrm>
          <a:off x="4071177" y="2605162"/>
          <a:ext cx="857994" cy="1527357"/>
        </a:xfrm>
        <a:custGeom>
          <a:avLst/>
          <a:gdLst/>
          <a:ahLst/>
          <a:cxnLst/>
          <a:rect l="0" t="0" r="0" b="0"/>
          <a:pathLst>
            <a:path>
              <a:moveTo>
                <a:pt x="0" y="0"/>
              </a:moveTo>
              <a:lnTo>
                <a:pt x="637345" y="0"/>
              </a:lnTo>
              <a:lnTo>
                <a:pt x="637345" y="1527357"/>
              </a:lnTo>
              <a:lnTo>
                <a:pt x="857994" y="1527357"/>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0639D3-8A34-844E-A07E-1BFC7C562A32}">
      <dsp:nvSpPr>
        <dsp:cNvPr id="0" name=""/>
        <dsp:cNvSpPr/>
      </dsp:nvSpPr>
      <dsp:spPr>
        <a:xfrm>
          <a:off x="4071177" y="2605162"/>
          <a:ext cx="857994" cy="578566"/>
        </a:xfrm>
        <a:custGeom>
          <a:avLst/>
          <a:gdLst/>
          <a:ahLst/>
          <a:cxnLst/>
          <a:rect l="0" t="0" r="0" b="0"/>
          <a:pathLst>
            <a:path>
              <a:moveTo>
                <a:pt x="0" y="0"/>
              </a:moveTo>
              <a:lnTo>
                <a:pt x="637345" y="0"/>
              </a:lnTo>
              <a:lnTo>
                <a:pt x="637345" y="578566"/>
              </a:lnTo>
              <a:lnTo>
                <a:pt x="857994" y="578566"/>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2A90527-316E-9447-B98D-AB5C26F478B7}">
      <dsp:nvSpPr>
        <dsp:cNvPr id="0" name=""/>
        <dsp:cNvSpPr/>
      </dsp:nvSpPr>
      <dsp:spPr>
        <a:xfrm>
          <a:off x="4071177" y="2234937"/>
          <a:ext cx="857994" cy="370225"/>
        </a:xfrm>
        <a:custGeom>
          <a:avLst/>
          <a:gdLst/>
          <a:ahLst/>
          <a:cxnLst/>
          <a:rect l="0" t="0" r="0" b="0"/>
          <a:pathLst>
            <a:path>
              <a:moveTo>
                <a:pt x="0" y="370225"/>
              </a:moveTo>
              <a:lnTo>
                <a:pt x="637345" y="370225"/>
              </a:lnTo>
              <a:lnTo>
                <a:pt x="637345" y="0"/>
              </a:lnTo>
              <a:lnTo>
                <a:pt x="857994" y="0"/>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1991179-F1DA-0B48-A888-86F486D877A2}">
      <dsp:nvSpPr>
        <dsp:cNvPr id="0" name=""/>
        <dsp:cNvSpPr/>
      </dsp:nvSpPr>
      <dsp:spPr>
        <a:xfrm>
          <a:off x="4071177" y="1286146"/>
          <a:ext cx="857994" cy="1319016"/>
        </a:xfrm>
        <a:custGeom>
          <a:avLst/>
          <a:gdLst/>
          <a:ahLst/>
          <a:cxnLst/>
          <a:rect l="0" t="0" r="0" b="0"/>
          <a:pathLst>
            <a:path>
              <a:moveTo>
                <a:pt x="0" y="1319016"/>
              </a:moveTo>
              <a:lnTo>
                <a:pt x="637345" y="1319016"/>
              </a:lnTo>
              <a:lnTo>
                <a:pt x="637345" y="0"/>
              </a:lnTo>
              <a:lnTo>
                <a:pt x="857994" y="0"/>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4D7F449-D3DB-2144-9D47-DC8292C2C8DA}">
      <dsp:nvSpPr>
        <dsp:cNvPr id="0" name=""/>
        <dsp:cNvSpPr/>
      </dsp:nvSpPr>
      <dsp:spPr>
        <a:xfrm>
          <a:off x="4071177" y="337355"/>
          <a:ext cx="857994" cy="2267807"/>
        </a:xfrm>
        <a:custGeom>
          <a:avLst/>
          <a:gdLst/>
          <a:ahLst/>
          <a:cxnLst/>
          <a:rect l="0" t="0" r="0" b="0"/>
          <a:pathLst>
            <a:path>
              <a:moveTo>
                <a:pt x="0" y="2267807"/>
              </a:moveTo>
              <a:lnTo>
                <a:pt x="637345" y="2267807"/>
              </a:lnTo>
              <a:lnTo>
                <a:pt x="637345" y="0"/>
              </a:lnTo>
              <a:lnTo>
                <a:pt x="857994" y="0"/>
              </a:lnTo>
            </a:path>
          </a:pathLst>
        </a:custGeom>
        <a:noFill/>
        <a:ln w="34925" cap="flat" cmpd="sng" algn="in">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9C9727-01C9-984C-950B-2276D3177355}">
      <dsp:nvSpPr>
        <dsp:cNvPr id="0" name=""/>
        <dsp:cNvSpPr/>
      </dsp:nvSpPr>
      <dsp:spPr>
        <a:xfrm>
          <a:off x="28863" y="994244"/>
          <a:ext cx="4042314" cy="3221837"/>
        </a:xfrm>
        <a:prstGeom prst="rect">
          <a:avLst/>
        </a:prstGeom>
        <a:gradFill rotWithShape="1">
          <a:gsLst>
            <a:gs pos="0">
              <a:schemeClr val="accent1">
                <a:tint val="67000"/>
                <a:satMod val="105000"/>
                <a:lumMod val="110000"/>
              </a:schemeClr>
            </a:gs>
            <a:gs pos="50000">
              <a:schemeClr val="accent1">
                <a:tint val="73000"/>
                <a:satMod val="103000"/>
                <a:lumMod val="105000"/>
              </a:schemeClr>
            </a:gs>
            <a:gs pos="100000">
              <a:schemeClr val="accent1">
                <a:tint val="81000"/>
                <a:satMod val="109000"/>
                <a:lumMod val="105000"/>
              </a:schemeClr>
            </a:gs>
          </a:gsLst>
          <a:lin ang="5400000" scaled="0"/>
        </a:gradFill>
        <a:ln w="6350" cap="flat" cmpd="sng" algn="in">
          <a:solidFill>
            <a:schemeClr val="accent1"/>
          </a:solidFill>
          <a:prstDash val="solid"/>
        </a:ln>
        <a:effectLst/>
      </dsp:spPr>
      <dsp:style>
        <a:lnRef idx="1">
          <a:schemeClr val="accent1"/>
        </a:lnRef>
        <a:fillRef idx="2">
          <a:schemeClr val="accent1"/>
        </a:fillRef>
        <a:effectRef idx="1">
          <a:schemeClr val="accent1"/>
        </a:effectRef>
        <a:fontRef idx="minor">
          <a:schemeClr val="dk1"/>
        </a:fontRef>
      </dsp:style>
      <dsp:txBody>
        <a:bodyPr spcFirstLastPara="0" vert="horz" wrap="square" lIns="20320" tIns="20320" rIns="20320" bIns="20320" numCol="1" spcCol="1270" anchor="ctr" anchorCtr="0">
          <a:noAutofit/>
        </a:bodyPr>
        <a:lstStyle/>
        <a:p>
          <a:pPr marL="0" lvl="0" indent="0" algn="ctr" defTabSz="1422400">
            <a:lnSpc>
              <a:spcPct val="90000"/>
            </a:lnSpc>
            <a:spcBef>
              <a:spcPct val="0"/>
            </a:spcBef>
            <a:spcAft>
              <a:spcPct val="35000"/>
            </a:spcAft>
            <a:buNone/>
          </a:pPr>
          <a:r>
            <a:rPr lang="en-US" sz="3200" kern="1200" dirty="0">
              <a:latin typeface="Gill Sans MT" panose="020B0502020104020203" pitchFamily="34" charset="77"/>
            </a:rPr>
            <a:t>We based reports on </a:t>
          </a:r>
          <a:r>
            <a:rPr lang="en-US" sz="3200" b="1" kern="1200" dirty="0">
              <a:latin typeface="Gill Sans MT" panose="020B0502020104020203" pitchFamily="34" charset="77"/>
            </a:rPr>
            <a:t>monitoring</a:t>
          </a:r>
          <a:r>
            <a:rPr lang="en-US" sz="3200" kern="1200" dirty="0">
              <a:latin typeface="Gill Sans MT" panose="020B0502020104020203" pitchFamily="34" charset="77"/>
            </a:rPr>
            <a:t> </a:t>
          </a:r>
          <a:r>
            <a:rPr lang="en-US" sz="3200" b="1" kern="1200" dirty="0">
              <a:latin typeface="Gill Sans MT" panose="020B0502020104020203" pitchFamily="34" charset="77"/>
            </a:rPr>
            <a:t>data</a:t>
          </a:r>
          <a:r>
            <a:rPr lang="en-US" sz="3200" kern="1200" dirty="0">
              <a:latin typeface="Gill Sans MT" panose="020B0502020104020203" pitchFamily="34" charset="77"/>
            </a:rPr>
            <a:t> gathered throughout the life of a project</a:t>
          </a:r>
          <a:endParaRPr lang="en-GB" sz="3200" kern="1200" dirty="0"/>
        </a:p>
      </dsp:txBody>
      <dsp:txXfrm>
        <a:off x="28863" y="994244"/>
        <a:ext cx="4042314" cy="3221837"/>
      </dsp:txXfrm>
    </dsp:sp>
    <dsp:sp modelId="{B72CD859-ECBE-5A47-9CF4-6E2FB8B2032C}">
      <dsp:nvSpPr>
        <dsp:cNvPr id="0" name=""/>
        <dsp:cNvSpPr/>
      </dsp:nvSpPr>
      <dsp:spPr>
        <a:xfrm>
          <a:off x="4929171" y="865"/>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evaluate performance</a:t>
          </a:r>
          <a:endParaRPr lang="en-GB" sz="2600" kern="1200" dirty="0"/>
        </a:p>
      </dsp:txBody>
      <dsp:txXfrm>
        <a:off x="4929171" y="865"/>
        <a:ext cx="4382665" cy="672979"/>
      </dsp:txXfrm>
    </dsp:sp>
    <dsp:sp modelId="{BBEE19AC-6F61-0646-AB3E-48BF6A6F917D}">
      <dsp:nvSpPr>
        <dsp:cNvPr id="0" name=""/>
        <dsp:cNvSpPr/>
      </dsp:nvSpPr>
      <dsp:spPr>
        <a:xfrm>
          <a:off x="4929171" y="949656"/>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share success</a:t>
          </a:r>
          <a:endParaRPr lang="en-GB" sz="2600" kern="1200" dirty="0"/>
        </a:p>
      </dsp:txBody>
      <dsp:txXfrm>
        <a:off x="4929171" y="949656"/>
        <a:ext cx="4382665" cy="672979"/>
      </dsp:txXfrm>
    </dsp:sp>
    <dsp:sp modelId="{0B4B25B0-B75E-3640-8940-0D50ACA93881}">
      <dsp:nvSpPr>
        <dsp:cNvPr id="0" name=""/>
        <dsp:cNvSpPr/>
      </dsp:nvSpPr>
      <dsp:spPr>
        <a:xfrm>
          <a:off x="4929171" y="1898447"/>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share challenges</a:t>
          </a:r>
        </a:p>
      </dsp:txBody>
      <dsp:txXfrm>
        <a:off x="4929171" y="1898447"/>
        <a:ext cx="4382665" cy="672979"/>
      </dsp:txXfrm>
    </dsp:sp>
    <dsp:sp modelId="{DD35B8C2-EC78-0247-AB86-57ED9F83AD85}">
      <dsp:nvSpPr>
        <dsp:cNvPr id="0" name=""/>
        <dsp:cNvSpPr/>
      </dsp:nvSpPr>
      <dsp:spPr>
        <a:xfrm>
          <a:off x="4929171" y="2847239"/>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measure success</a:t>
          </a:r>
          <a:endParaRPr lang="en-GB" sz="2600" kern="1200" dirty="0"/>
        </a:p>
      </dsp:txBody>
      <dsp:txXfrm>
        <a:off x="4929171" y="2847239"/>
        <a:ext cx="4382665" cy="672979"/>
      </dsp:txXfrm>
    </dsp:sp>
    <dsp:sp modelId="{26D6B6E3-4BE8-5E49-936B-49B1D30343CA}">
      <dsp:nvSpPr>
        <dsp:cNvPr id="0" name=""/>
        <dsp:cNvSpPr/>
      </dsp:nvSpPr>
      <dsp:spPr>
        <a:xfrm>
          <a:off x="4929171" y="3796030"/>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provide accountability</a:t>
          </a:r>
          <a:endParaRPr lang="en-GB" sz="2600" kern="1200" dirty="0"/>
        </a:p>
      </dsp:txBody>
      <dsp:txXfrm>
        <a:off x="4929171" y="3796030"/>
        <a:ext cx="4382665" cy="672979"/>
      </dsp:txXfrm>
    </dsp:sp>
    <dsp:sp modelId="{C1E39E43-2CF6-404A-B4C0-F8DFA837EDC0}">
      <dsp:nvSpPr>
        <dsp:cNvPr id="0" name=""/>
        <dsp:cNvSpPr/>
      </dsp:nvSpPr>
      <dsp:spPr>
        <a:xfrm>
          <a:off x="4929171" y="4744821"/>
          <a:ext cx="4382665" cy="672979"/>
        </a:xfrm>
        <a:prstGeom prst="rect">
          <a:avLst/>
        </a:prstGeom>
        <a:gradFill rotWithShape="1">
          <a:gsLst>
            <a:gs pos="0">
              <a:schemeClr val="accent5">
                <a:tint val="67000"/>
                <a:satMod val="105000"/>
                <a:lumMod val="110000"/>
              </a:schemeClr>
            </a:gs>
            <a:gs pos="50000">
              <a:schemeClr val="accent5">
                <a:tint val="73000"/>
                <a:satMod val="103000"/>
                <a:lumMod val="105000"/>
              </a:schemeClr>
            </a:gs>
            <a:gs pos="100000">
              <a:schemeClr val="accent5">
                <a:tint val="81000"/>
                <a:satMod val="109000"/>
                <a:lumMod val="105000"/>
              </a:schemeClr>
            </a:gs>
          </a:gsLst>
          <a:lin ang="5400000" scaled="0"/>
        </a:gradFill>
        <a:ln w="6350" cap="flat" cmpd="sng" algn="in">
          <a:solidFill>
            <a:schemeClr val="accent5"/>
          </a:solidFill>
          <a:prstDash val="solid"/>
        </a:ln>
        <a:effectLst/>
      </dsp:spPr>
      <dsp:style>
        <a:lnRef idx="1">
          <a:schemeClr val="accent5"/>
        </a:lnRef>
        <a:fillRef idx="2">
          <a:schemeClr val="accent5"/>
        </a:fillRef>
        <a:effectRef idx="1">
          <a:schemeClr val="accent5"/>
        </a:effectRef>
        <a:fontRef idx="minor">
          <a:schemeClr val="dk1"/>
        </a:fontRef>
      </dsp:style>
      <dsp:txBody>
        <a:bodyPr spcFirstLastPara="0" vert="horz" wrap="square" lIns="16510" tIns="16510" rIns="16510" bIns="16510" numCol="1" spcCol="1270" anchor="ctr" anchorCtr="0">
          <a:noAutofit/>
        </a:bodyPr>
        <a:lstStyle/>
        <a:p>
          <a:pPr marL="0" lvl="0" indent="0" algn="ctr" defTabSz="1155700">
            <a:lnSpc>
              <a:spcPct val="90000"/>
            </a:lnSpc>
            <a:spcBef>
              <a:spcPct val="0"/>
            </a:spcBef>
            <a:spcAft>
              <a:spcPct val="35000"/>
            </a:spcAft>
            <a:buNone/>
          </a:pPr>
          <a:r>
            <a:rPr lang="en-US" altLang="en-US" sz="2600" kern="1200" dirty="0">
              <a:latin typeface="Gill Sans MT" panose="020B0502020104020203" pitchFamily="34" charset="77"/>
              <a:cs typeface="Arial" panose="020B0604020202020204" pitchFamily="34" charset="0"/>
            </a:rPr>
            <a:t>To call for action</a:t>
          </a:r>
        </a:p>
      </dsp:txBody>
      <dsp:txXfrm>
        <a:off x="4929171" y="4744821"/>
        <a:ext cx="4382665" cy="672979"/>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9/3/layout/HorizontalOrganizationChart">
  <dgm:title val=""/>
  <dgm:desc val=""/>
  <dgm:catLst>
    <dgm:cat type="hierarchy" pri="43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T"/>
          <dgm:param type="chAlign" val="l"/>
        </dgm:alg>
      </dgm:if>
      <dgm:else name="Name2">
        <dgm:alg type="hierChild">
          <dgm:param type="linDir" val="fromT"/>
          <dgm:param type="chAlign" val="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305"/>
      <dgm:constr type="w" for="des" forName="rootComposite" refType="w" fact="10"/>
      <dgm:constr type="h" for="des" forName="rootComposite" refType="w" refFor="des" refForName="rootComposite1" fact="0.305"/>
      <dgm:constr type="w" for="des" forName="rootComposite3" refType="w" fact="10"/>
      <dgm:constr type="h" for="des" forName="rootComposite3" refType="w" refFor="des" refForName="rootComposite1" fact="0.305"/>
      <dgm:constr type="primFontSz" for="des" ptType="node" op="equ"/>
      <dgm:constr type="sp" for="des" op="equ"/>
      <dgm:constr type="sp" for="des" forName="hierRoot1" refType="w" refFor="des" refForName="rootComposite1" fact="0.2"/>
      <dgm:constr type="sp" for="des" forName="hierRoot2" refType="sp" refFor="des" refForName="hierRoot1"/>
      <dgm:constr type="sp" for="des" forName="hierRoot3" refType="sp" refFor="des" refForName="hierRoot1"/>
      <dgm:constr type="sibSp" refType="w" refFor="des" refForName="rootComposite1" fact="0.125"/>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125"/>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func="var" arg="dir" op="equ" val="norm">
                  <dgm:alg type="hierRoot">
                    <dgm:param type="hierAlign" val="lT"/>
                  </dgm:alg>
                  <dgm:constrLst>
                    <dgm:constr type="alignOff" val="0.75"/>
                  </dgm:constrLst>
                </dgm:if>
                <dgm:else name="Name9">
                  <dgm:alg type="hierRoot">
                    <dgm:param type="hierAlign" val="rT"/>
                  </dgm:alg>
                  <dgm:constrLst>
                    <dgm:constr type="alignOff" val="0.75"/>
                  </dgm:constrLst>
                </dgm:else>
              </dgm:choose>
            </dgm:if>
            <dgm:if name="Name10" func="var" arg="hierBranch" op="equ" val="r">
              <dgm:choose name="Name11">
                <dgm:if name="Name12" func="var" arg="dir" op="equ" val="norm">
                  <dgm:alg type="hierRoot">
                    <dgm:param type="hierAlign" val="lB"/>
                  </dgm:alg>
                  <dgm:constrLst>
                    <dgm:constr type="alignOff" val="0.75"/>
                  </dgm:constrLst>
                </dgm:if>
                <dgm:else name="Name13">
                  <dgm:alg type="hierRoot">
                    <dgm:param type="hierAlign" val="rB"/>
                  </dgm:alg>
                  <dgm:constrLst>
                    <dgm:constr type="alignOff" val="0.75"/>
                  </dgm:constrLst>
                </dgm:else>
              </dgm:choose>
            </dgm:if>
            <dgm:if name="Name14" func="var" arg="hierBranch" op="equ" val="hang">
              <dgm:choose name="Name15">
                <dgm:if name="Name16" func="var" arg="dir" op="equ" val="norm">
                  <dgm:alg type="hierRoot">
                    <dgm:param type="hierAlign" val="lCtrCh"/>
                  </dgm:alg>
                  <dgm:constrLst>
                    <dgm:constr type="alignOff" val="0.65"/>
                  </dgm:constrLst>
                </dgm:if>
                <dgm:else name="Name17">
                  <dgm:alg type="hierRoot">
                    <dgm:param type="hierAlign" val="rCtrCh"/>
                  </dgm:alg>
                  <dgm:constrLst>
                    <dgm:constr type="alignOff" val="0.65"/>
                  </dgm:constrLst>
                </dgm:else>
              </dgm:choose>
            </dgm:if>
            <dgm:else name="Name18">
              <dgm:choose name="Name19">
                <dgm:if name="Name20" func="var" arg="dir" op="equ" val="norm">
                  <dgm:alg type="hierRoot">
                    <dgm:param type="hierAlign" val="lCtrCh"/>
                  </dgm:alg>
                  <dgm:constrLst>
                    <dgm:constr type="alignOff"/>
                    <dgm:constr type="bendDist" for="des" ptType="parTrans" refType="sp" fact="0.5"/>
                  </dgm:constrLst>
                </dgm:if>
                <dgm:else name="Name21">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22">
              <dgm:if name="Name23"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24"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25"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6">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7">
              <dgm:if name="Name28" func="var" arg="hierBranch" op="equ" val="l">
                <dgm:choose name="Name29">
                  <dgm:if name="Name30" func="var" arg="dir" op="equ" val="norm">
                    <dgm:alg type="hierChild">
                      <dgm:param type="chAlign" val="t"/>
                      <dgm:param type="linDir" val="fromL"/>
                    </dgm:alg>
                  </dgm:if>
                  <dgm:else name="Name31">
                    <dgm:alg type="hierChild">
                      <dgm:param type="chAlign" val="t"/>
                      <dgm:param type="linDir" val="fromR"/>
                    </dgm:alg>
                  </dgm:else>
                </dgm:choose>
              </dgm:if>
              <dgm:if name="Name32" func="var" arg="hierBranch" op="equ" val="r">
                <dgm:choose name="Name33">
                  <dgm:if name="Name34" func="var" arg="dir" op="equ" val="norm">
                    <dgm:alg type="hierChild">
                      <dgm:param type="chAlign" val="b"/>
                      <dgm:param type="linDir" val="fromL"/>
                    </dgm:alg>
                  </dgm:if>
                  <dgm:else name="Name35">
                    <dgm:alg type="hierChild">
                      <dgm:param type="chAlign" val="b"/>
                      <dgm:param type="linDir" val="fromR"/>
                    </dgm:alg>
                  </dgm:else>
                </dgm:choose>
              </dgm:if>
              <dgm:if name="Name36" func="var" arg="hierBranch" op="equ" val="hang">
                <dgm:choose name="Name37">
                  <dgm:if name="Name38" func="var" arg="dir" op="equ" val="norm">
                    <dgm:alg type="hierChild">
                      <dgm:param type="chAlign" val="l"/>
                      <dgm:param type="linDir" val="fromT"/>
                      <dgm:param type="secChAlign" val="t"/>
                      <dgm:param type="secLinDir" val="fromL"/>
                    </dgm:alg>
                  </dgm:if>
                  <dgm:else name="Name39">
                    <dgm:alg type="hierChild">
                      <dgm:param type="chAlign" val="r"/>
                      <dgm:param type="linDir" val="fromT"/>
                      <dgm:param type="secChAlign" val="t"/>
                      <dgm:param type="secLinDir" val="fromR"/>
                    </dgm:alg>
                  </dgm:else>
                </dgm:choose>
              </dgm:if>
              <dgm:else name="Name40">
                <dgm:choose name="Name41">
                  <dgm:if name="Name42" func="var" arg="dir" op="equ" val="norm">
                    <dgm:alg type="hierChild">
                      <dgm:param type="linDir" val="fromT"/>
                      <dgm:param type="chAlign" val="l"/>
                    </dgm:alg>
                  </dgm:if>
                  <dgm:else name="Name43">
                    <dgm:alg type="hierChild">
                      <dgm:param type="linDir" val="fromT"/>
                      <dgm:param type="chAlign" val="r"/>
                    </dgm:alg>
                  </dgm:else>
                </dgm:choose>
              </dgm:else>
            </dgm:choose>
            <dgm:shape xmlns:r="http://schemas.openxmlformats.org/officeDocument/2006/relationships" r:blip="">
              <dgm:adjLst/>
            </dgm:shape>
            <dgm:presOf/>
            <dgm:constrLst/>
            <dgm:ruleLst/>
            <dgm:forEach name="rep2a" axis="ch" ptType="nonAsst">
              <dgm:forEach name="Name44" axis="precedSib" ptType="parTrans" st="-1" cnt="1">
                <dgm:choose name="Name45">
                  <dgm:if name="Name46" func="var" arg="hierBranch" op="equ" val="hang">
                    <dgm:layoutNode name="Name47">
                      <dgm:choose name="Name48">
                        <dgm:if name="Name49" func="var" arg="dir" op="equ" val="norm">
                          <dgm:alg type="conn">
                            <dgm:param type="connRout" val="bend"/>
                            <dgm:param type="dim" val="1D"/>
                            <dgm:param type="endSty" val="noArr"/>
                            <dgm:param type="begPts" val="midR"/>
                            <dgm:param type="endPts" val="bCtr tCtr"/>
                          </dgm:alg>
                        </dgm:if>
                        <dgm:else name="Name50">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1" func="var" arg="hierBranch" op="equ" val="l">
                    <dgm:layoutNode name="Name52">
                      <dgm:choose name="Name53">
                        <dgm:if name="Name54" func="var" arg="dir" op="equ" val="norm">
                          <dgm:alg type="conn">
                            <dgm:param type="connRout" val="bend"/>
                            <dgm:param type="dim" val="1D"/>
                            <dgm:param type="endSty" val="noArr"/>
                            <dgm:param type="begPts" val="midR"/>
                            <dgm:param type="endPts" val="tCtr"/>
                          </dgm:alg>
                        </dgm:if>
                        <dgm:else name="Name55">
                          <dgm:alg type="conn">
                            <dgm:param type="connRout" val="bend"/>
                            <dgm:param type="dim" val="1D"/>
                            <dgm:param type="endSty" val="noArr"/>
                            <dgm:param type="begPts" val="midL"/>
                            <dgm:param type="endPts" val="tCtr"/>
                          </dgm:alg>
                        </dgm:else>
                      </dgm:choose>
                      <dgm:shape xmlns:r="http://schemas.openxmlformats.org/officeDocument/2006/relationships" type="conn" r:blip="" zOrderOff="-99999">
                        <dgm:adjLst/>
                      </dgm:shape>
                      <dgm:presOf axis="self"/>
                      <dgm:constrLst>
                        <dgm:constr type="begPad"/>
                        <dgm:constr type="endPad"/>
                      </dgm:constrLst>
                      <dgm:ruleLst/>
                    </dgm:layoutNode>
                  </dgm:if>
                  <dgm:if name="Name56" func="var" arg="hierBranch" op="equ" val="r">
                    <dgm:layoutNode name="Name57">
                      <dgm:choose name="Name58">
                        <dgm:if name="Name59" func="var" arg="dir" op="equ" val="norm">
                          <dgm:alg type="conn">
                            <dgm:param type="connRout" val="bend"/>
                            <dgm:param type="dim" val="1D"/>
                            <dgm:param type="endSty" val="noArr"/>
                            <dgm:param type="begPts" val="midR"/>
                            <dgm:param type="endPts" val="bCtr"/>
                          </dgm:alg>
                        </dgm:if>
                        <dgm:else name="Name60">
                          <dgm:alg type="conn">
                            <dgm:param type="connRout" val="bend"/>
                            <dgm:param type="dim" val="1D"/>
                            <dgm:param type="endSty" val="noArr"/>
                            <dgm:param type="begPts" val="midL"/>
                            <dgm:param type="endPts" val="bCtr"/>
                          </dgm:alg>
                        </dgm:else>
                      </dgm:choose>
                      <dgm:shape xmlns:r="http://schemas.openxmlformats.org/officeDocument/2006/relationships" type="conn" r:blip="" zOrderOff="-99999">
                        <dgm:adjLst/>
                      </dgm:shape>
                      <dgm:presOf axis="self"/>
                      <dgm:constrLst>
                        <dgm:constr type="begPad"/>
                        <dgm:constr type="endPad"/>
                      </dgm:constrLst>
                      <dgm:ruleLst/>
                    </dgm:layoutNode>
                  </dgm:if>
                  <dgm:else name="Name61">
                    <dgm:choose name="Name62">
                      <dgm:if name="Name63" func="var" arg="dir" op="equ" val="norm">
                        <dgm:layoutNode name="Name64">
                          <dgm:alg type="conn">
                            <dgm:param type="connRout" val="bend"/>
                            <dgm:param type="dim" val="1D"/>
                            <dgm:param type="endSty" val="noArr"/>
                            <dgm:param type="begPts" val="midR"/>
                            <dgm:param type="endPts" val="midL"/>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else name="Name65">
                        <dgm:layoutNode name="Name66">
                          <dgm:alg type="conn">
                            <dgm:param type="connRout" val="bend"/>
                            <dgm:param type="dim" val="1D"/>
                            <dgm:param type="endSty" val="noArr"/>
                            <dgm:param type="begPts" val="midL"/>
                            <dgm:param type="endPts" val="midR"/>
                            <dgm:param type="bendPt" val="end"/>
                          </dgm:alg>
                          <dgm:shape xmlns:r="http://schemas.openxmlformats.org/officeDocument/2006/relationships" type="conn" r:blip="" zOrderOff="-99999">
                            <dgm:adjLst/>
                          </dgm:shape>
                          <dgm:presOf axis="self"/>
                          <dgm:constrLst>
                            <dgm:constr type="begPad"/>
                            <dgm:constr type="endPad"/>
                          </dgm:constrLst>
                          <dgm:ruleLst/>
                        </dgm:layoutNode>
                      </dgm:else>
                    </dgm:choose>
                  </dgm:else>
                </dgm:choose>
              </dgm:forEach>
              <dgm:layoutNode name="hierRoot2">
                <dgm:varLst>
                  <dgm:hierBranch val="init"/>
                </dgm:varLst>
                <dgm:choose name="Name67">
                  <dgm:if name="Name68" func="var" arg="hierBranch" op="equ" val="l">
                    <dgm:choose name="Name69">
                      <dgm:if name="Name70" func="var" arg="dir" op="equ" val="norm">
                        <dgm:alg type="hierRoot">
                          <dgm:param type="hierAlign" val="lT"/>
                        </dgm:alg>
                        <dgm:constrLst>
                          <dgm:constr type="alignOff" val="0.75"/>
                        </dgm:constrLst>
                      </dgm:if>
                      <dgm:else name="Name71">
                        <dgm:alg type="hierRoot">
                          <dgm:param type="hierAlign" val="rT"/>
                        </dgm:alg>
                        <dgm:constrLst>
                          <dgm:constr type="alignOff" val="0.75"/>
                        </dgm:constrLst>
                      </dgm:else>
                    </dgm:choose>
                  </dgm:if>
                  <dgm:if name="Name72" func="var" arg="hierBranch" op="equ" val="r">
                    <dgm:choose name="Name73">
                      <dgm:if name="Name74" func="var" arg="dir" op="equ" val="norm">
                        <dgm:alg type="hierRoot">
                          <dgm:param type="hierAlign" val="lB"/>
                        </dgm:alg>
                        <dgm:constrLst>
                          <dgm:constr type="alignOff" val="0.75"/>
                        </dgm:constrLst>
                      </dgm:if>
                      <dgm:else name="Name75">
                        <dgm:alg type="hierRoot">
                          <dgm:param type="hierAlign" val="rB"/>
                        </dgm:alg>
                        <dgm:constrLst>
                          <dgm:constr type="alignOff" val="0.75"/>
                        </dgm:constrLst>
                      </dgm:else>
                    </dgm:choose>
                  </dgm:if>
                  <dgm:if name="Name76" func="var" arg="hierBranch" op="equ" val="hang">
                    <dgm:choose name="Name77">
                      <dgm:if name="Name78" func="var" arg="dir" op="equ" val="norm">
                        <dgm:alg type="hierRoot">
                          <dgm:param type="hierAlign" val="lCtrCh"/>
                        </dgm:alg>
                        <dgm:constrLst>
                          <dgm:constr type="alignOff" val="0.65"/>
                        </dgm:constrLst>
                      </dgm:if>
                      <dgm:else name="Name79">
                        <dgm:alg type="hierRoot">
                          <dgm:param type="hierAlign" val="rCtrCh"/>
                        </dgm:alg>
                        <dgm:constrLst>
                          <dgm:constr type="alignOff" val="0.65"/>
                        </dgm:constrLst>
                      </dgm:else>
                    </dgm:choose>
                  </dgm:if>
                  <dgm:else name="Name80">
                    <dgm:choose name="Name81">
                      <dgm:if name="Name82" func="var" arg="dir" op="equ" val="norm">
                        <dgm:alg type="hierRoot">
                          <dgm:param type="hierAlign" val="lCtrCh"/>
                        </dgm:alg>
                        <dgm:constrLst>
                          <dgm:constr type="alignOff"/>
                          <dgm:constr type="bendDist" for="des" ptType="parTrans" refType="sp" fact="0.5"/>
                        </dgm:constrLst>
                      </dgm:if>
                      <dgm:else name="Name83">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
                  <dgm:alg type="composite"/>
                  <dgm:shape xmlns:r="http://schemas.openxmlformats.org/officeDocument/2006/relationships" r:blip="">
                    <dgm:adjLst/>
                  </dgm:shape>
                  <dgm:presOf axis="self" ptType="node" cnt="1"/>
                  <dgm:choose name="Name84">
                    <dgm:if name="Name85"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6"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7"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8">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9">
                    <dgm:if name="Name90" func="var" arg="hierBranch" op="equ" val="l">
                      <dgm:choose name="Name91">
                        <dgm:if name="Name92" func="var" arg="dir" op="equ" val="norm">
                          <dgm:alg type="hierChild">
                            <dgm:param type="chAlign" val="t"/>
                            <dgm:param type="linDir" val="fromL"/>
                          </dgm:alg>
                        </dgm:if>
                        <dgm:else name="Name93">
                          <dgm:alg type="hierChild">
                            <dgm:param type="chAlign" val="t"/>
                            <dgm:param type="linDir" val="fromR"/>
                          </dgm:alg>
                        </dgm:else>
                      </dgm:choose>
                    </dgm:if>
                    <dgm:if name="Name94" func="var" arg="hierBranch" op="equ" val="r">
                      <dgm:choose name="Name95">
                        <dgm:if name="Name96" func="var" arg="dir" op="equ" val="norm">
                          <dgm:alg type="hierChild">
                            <dgm:param type="chAlign" val="b"/>
                            <dgm:param type="linDir" val="fromL"/>
                          </dgm:alg>
                        </dgm:if>
                        <dgm:else name="Name97">
                          <dgm:alg type="hierChild">
                            <dgm:param type="chAlign" val="b"/>
                            <dgm:param type="linDir" val="fromR"/>
                          </dgm:alg>
                        </dgm:else>
                      </dgm:choose>
                    </dgm:if>
                    <dgm:if name="Name98" func="var" arg="hierBranch" op="equ" val="hang">
                      <dgm:choose name="Name99">
                        <dgm:if name="Name100" func="var" arg="dir" op="equ" val="norm">
                          <dgm:alg type="hierChild">
                            <dgm:param type="chAlign" val="l"/>
                            <dgm:param type="linDir" val="fromT"/>
                            <dgm:param type="secChAlign" val="t"/>
                            <dgm:param type="secLinDir" val="fromL"/>
                          </dgm:alg>
                        </dgm:if>
                        <dgm:else name="Name101">
                          <dgm:alg type="hierChild">
                            <dgm:param type="chAlign" val="r"/>
                            <dgm:param type="linDir" val="fromT"/>
                            <dgm:param type="secChAlign" val="t"/>
                            <dgm:param type="secLinDir" val="fromR"/>
                          </dgm:alg>
                        </dgm:else>
                      </dgm:choose>
                    </dgm:if>
                    <dgm:else name="Name102">
                      <dgm:choose name="Name103">
                        <dgm:if name="Name104" func="var" arg="dir" op="equ" val="norm">
                          <dgm:alg type="hierChild">
                            <dgm:param type="linDir" val="fromT"/>
                            <dgm:param type="chAlign" val="l"/>
                          </dgm:alg>
                        </dgm:if>
                        <dgm:else name="Name105">
                          <dgm:alg type="hierChild">
                            <dgm:param type="linDir" val="fromT"/>
                            <dgm:param type="chAlign" val="r"/>
                          </dgm:alg>
                        </dgm:else>
                      </dgm:choose>
                    </dgm:else>
                  </dgm:choose>
                  <dgm:shape xmlns:r="http://schemas.openxmlformats.org/officeDocument/2006/relationships" r:blip="">
                    <dgm:adjLst/>
                  </dgm:shape>
                  <dgm:presOf/>
                  <dgm:constrLst/>
                  <dgm:ruleLst/>
                  <dgm:forEach name="Name106" ref="rep2a"/>
                </dgm:layoutNode>
                <dgm:layoutNode name="hierChild5">
                  <dgm:choose name="Name107">
                    <dgm:if name="Name108" func="var" arg="dir" op="equ" val="norm">
                      <dgm:alg type="hierChild">
                        <dgm:param type="chAlign" val="l"/>
                        <dgm:param type="linDir" val="fromT"/>
                        <dgm:param type="secChAlign" val="t"/>
                        <dgm:param type="secLinDir" val="fromL"/>
                      </dgm:alg>
                    </dgm:if>
                    <dgm:else name="Name109">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10" ref="rep2b"/>
                </dgm:layoutNode>
              </dgm:layoutNode>
            </dgm:forEach>
          </dgm:layoutNode>
          <dgm:layoutNode name="hierChild3">
            <dgm:choose name="Name111">
              <dgm:if name="Name112" func="var" arg="dir" op="equ" val="norm">
                <dgm:alg type="hierChild">
                  <dgm:param type="chAlign" val="l"/>
                  <dgm:param type="linDir" val="fromT"/>
                  <dgm:param type="secChAlign" val="t"/>
                  <dgm:param type="secLinDir" val="fromL"/>
                </dgm:alg>
              </dgm:if>
              <dgm:else name="Name113">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rep2b" axis="ch" ptType="asst">
              <dgm:forEach name="Name114" axis="precedSib" ptType="parTrans" st="-1" cnt="1">
                <dgm:layoutNode name="Name115">
                  <dgm:choose name="Name116">
                    <dgm:if name="Name117" func="var" arg="dir" op="equ" val="norm">
                      <dgm:alg type="conn">
                        <dgm:param type="connRout" val="bend"/>
                        <dgm:param type="dim" val="1D"/>
                        <dgm:param type="endSty" val="noArr"/>
                        <dgm:param type="begPts" val="midR"/>
                        <dgm:param type="endPts" val="bCtr tCtr"/>
                      </dgm:alg>
                    </dgm:if>
                    <dgm:else name="Name118">
                      <dgm:alg type="conn">
                        <dgm:param type="connRout" val="bend"/>
                        <dgm:param type="dim" val="1D"/>
                        <dgm:param type="endSty" val="noArr"/>
                        <dgm:param type="begPts" val="midL"/>
                        <dgm:param type="endPts" val="bCtr tCtr"/>
                      </dgm:alg>
                    </dgm:else>
                  </dgm:choose>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9">
                  <dgm:if name="Name120" func="var" arg="hierBranch" op="equ" val="l">
                    <dgm:choose name="Name121">
                      <dgm:if name="Name122" func="var" arg="dir" op="equ" val="norm">
                        <dgm:alg type="hierRoot">
                          <dgm:param type="hierAlign" val="lT"/>
                        </dgm:alg>
                        <dgm:constrLst>
                          <dgm:constr type="alignOff" val="0.75"/>
                        </dgm:constrLst>
                      </dgm:if>
                      <dgm:else name="Name123">
                        <dgm:alg type="hierRoot">
                          <dgm:param type="hierAlign" val="rT"/>
                        </dgm:alg>
                        <dgm:constrLst>
                          <dgm:constr type="alignOff" val="0.75"/>
                        </dgm:constrLst>
                      </dgm:else>
                    </dgm:choose>
                  </dgm:if>
                  <dgm:if name="Name124" func="var" arg="hierBranch" op="equ" val="r">
                    <dgm:choose name="Name125">
                      <dgm:if name="Name126" func="var" arg="dir" op="equ" val="norm">
                        <dgm:alg type="hierRoot">
                          <dgm:param type="hierAlign" val="lB"/>
                        </dgm:alg>
                        <dgm:constrLst>
                          <dgm:constr type="alignOff" val="0.75"/>
                        </dgm:constrLst>
                      </dgm:if>
                      <dgm:else name="Name127">
                        <dgm:alg type="hierRoot">
                          <dgm:param type="hierAlign" val="rB"/>
                        </dgm:alg>
                        <dgm:constrLst>
                          <dgm:constr type="alignOff" val="0.75"/>
                        </dgm:constrLst>
                      </dgm:else>
                    </dgm:choose>
                  </dgm:if>
                  <dgm:if name="Name128" func="var" arg="hierBranch" op="equ" val="hang">
                    <dgm:choose name="Name129">
                      <dgm:if name="Name130" func="var" arg="dir" op="equ" val="norm">
                        <dgm:alg type="hierRoot">
                          <dgm:param type="hierAlign" val="lCtrCh"/>
                        </dgm:alg>
                        <dgm:constrLst>
                          <dgm:constr type="alignOff" val="0.65"/>
                        </dgm:constrLst>
                      </dgm:if>
                      <dgm:else name="Name131">
                        <dgm:alg type="hierRoot">
                          <dgm:param type="hierAlign" val="rCtrCh"/>
                        </dgm:alg>
                        <dgm:constrLst>
                          <dgm:constr type="alignOff" val="0.65"/>
                        </dgm:constrLst>
                      </dgm:else>
                    </dgm:choose>
                  </dgm:if>
                  <dgm:else name="Name132">
                    <dgm:choose name="Name133">
                      <dgm:if name="Name134" func="var" arg="dir" op="equ" val="norm">
                        <dgm:alg type="hierRoot">
                          <dgm:param type="hierAlign" val="lCtrCh"/>
                        </dgm:alg>
                        <dgm:constrLst>
                          <dgm:constr type="alignOff"/>
                          <dgm:constr type="bendDist" for="des" ptType="parTrans" refType="sp" fact="0.5"/>
                        </dgm:constrLst>
                      </dgm:if>
                      <dgm:else name="Name135">
                        <dgm:alg type="hierRoot">
                          <dgm:param type="hierAlign" val="rCtrCh"/>
                        </dgm:alg>
                        <dgm:constrLst>
                          <dgm:constr type="alignOff"/>
                          <dgm:constr type="bendDist" for="des" ptType="parTrans" refType="sp" fact="0.5"/>
                        </dgm:constrLst>
                      </dgm:else>
                    </dgm:choose>
                  </dgm:else>
                </dgm:choose>
                <dgm:shape xmlns:r="http://schemas.openxmlformats.org/officeDocument/2006/relationships" r:blip="">
                  <dgm:adjLst/>
                </dgm:shape>
                <dgm:presOf/>
                <dgm:ruleLst/>
                <dgm:layoutNode name="rootComposite3">
                  <dgm:alg type="composite"/>
                  <dgm:shape xmlns:r="http://schemas.openxmlformats.org/officeDocument/2006/relationships" r:blip="">
                    <dgm:adjLst/>
                  </dgm:shape>
                  <dgm:presOf axis="self" ptType="node" cnt="1"/>
                  <dgm:choose name="Name136">
                    <dgm:if name="Name137"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38"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39"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40">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41">
                    <dgm:if name="Name142" func="var" arg="hierBranch" op="equ" val="l">
                      <dgm:choose name="Name143">
                        <dgm:if name="Name144" func="var" arg="dir" op="equ" val="norm">
                          <dgm:alg type="hierChild">
                            <dgm:param type="chAlign" val="t"/>
                            <dgm:param type="linDir" val="fromL"/>
                          </dgm:alg>
                        </dgm:if>
                        <dgm:else name="Name145">
                          <dgm:alg type="hierChild">
                            <dgm:param type="chAlign" val="t"/>
                            <dgm:param type="linDir" val="fromR"/>
                          </dgm:alg>
                        </dgm:else>
                      </dgm:choose>
                    </dgm:if>
                    <dgm:if name="Name146" func="var" arg="hierBranch" op="equ" val="r">
                      <dgm:choose name="Name147">
                        <dgm:if name="Name148" func="var" arg="dir" op="equ" val="norm">
                          <dgm:alg type="hierChild">
                            <dgm:param type="chAlign" val="b"/>
                            <dgm:param type="linDir" val="fromL"/>
                          </dgm:alg>
                        </dgm:if>
                        <dgm:else name="Name149">
                          <dgm:alg type="hierChild">
                            <dgm:param type="chAlign" val="b"/>
                            <dgm:param type="linDir" val="fromR"/>
                          </dgm:alg>
                        </dgm:else>
                      </dgm:choose>
                    </dgm:if>
                    <dgm:if name="Name150" func="var" arg="hierBranch" op="equ" val="hang">
                      <dgm:choose name="Name151">
                        <dgm:if name="Name152" func="var" arg="dir" op="equ" val="norm">
                          <dgm:alg type="hierChild">
                            <dgm:param type="chAlign" val="l"/>
                            <dgm:param type="linDir" val="fromT"/>
                            <dgm:param type="secChAlign" val="t"/>
                            <dgm:param type="secLinDir" val="fromL"/>
                          </dgm:alg>
                        </dgm:if>
                        <dgm:else name="Name153">
                          <dgm:alg type="hierChild">
                            <dgm:param type="chAlign" val="r"/>
                            <dgm:param type="linDir" val="fromT"/>
                            <dgm:param type="secChAlign" val="t"/>
                            <dgm:param type="secLinDir" val="fromR"/>
                          </dgm:alg>
                        </dgm:else>
                      </dgm:choose>
                    </dgm:if>
                    <dgm:else name="Name154">
                      <dgm:choose name="Name155">
                        <dgm:if name="Name156" func="var" arg="dir" op="equ" val="norm">
                          <dgm:alg type="hierChild">
                            <dgm:param type="linDir" val="fromT"/>
                            <dgm:param type="chAlign" val="l"/>
                          </dgm:alg>
                        </dgm:if>
                        <dgm:else name="Name157">
                          <dgm:alg type="hierChild">
                            <dgm:param type="linDir" val="fromT"/>
                            <dgm:param type="chAlign" val="r"/>
                          </dgm:alg>
                        </dgm:else>
                      </dgm:choose>
                    </dgm:else>
                  </dgm:choose>
                  <dgm:shape xmlns:r="http://schemas.openxmlformats.org/officeDocument/2006/relationships" r:blip="">
                    <dgm:adjLst/>
                  </dgm:shape>
                  <dgm:presOf/>
                  <dgm:constrLst/>
                  <dgm:ruleLst/>
                  <dgm:forEach name="Name158" ref="rep2a"/>
                </dgm:layoutNode>
                <dgm:layoutNode name="hierChild7">
                  <dgm:choose name="Name159">
                    <dgm:if name="Name160" func="var" arg="dir" op="equ" val="norm">
                      <dgm:alg type="hierChild">
                        <dgm:param type="chAlign" val="l"/>
                        <dgm:param type="linDir" val="fromT"/>
                        <dgm:param type="secChAlign" val="t"/>
                        <dgm:param type="secLinDir" val="fromL"/>
                      </dgm:alg>
                    </dgm:if>
                    <dgm:else name="Name161">
                      <dgm:alg type="hierChild">
                        <dgm:param type="chAlign" val="r"/>
                        <dgm:param type="linDir" val="fromT"/>
                        <dgm:param type="secChAlign" val="t"/>
                        <dgm:param type="secLinDir" val="fromR"/>
                      </dgm:alg>
                    </dgm:else>
                  </dgm:choose>
                  <dgm:shape xmlns:r="http://schemas.openxmlformats.org/officeDocument/2006/relationships" r:blip="">
                    <dgm:adjLst/>
                  </dgm:shape>
                  <dgm:presOf/>
                  <dgm:constrLst/>
                  <dgm:ruleLst/>
                  <dgm:forEach name="Name162"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35D6E0D9-E3FD-4C22-AADD-882102678D40}" type="datetimeFigureOut">
              <a:rPr lang="en-GB" smtClean="0"/>
              <a:t>10/06/2020</a:t>
            </a:fld>
            <a:endParaRPr lang="en-GB"/>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85D96F20-3C14-47DD-88AA-477478B922AE}" type="slidenum">
              <a:rPr lang="en-GB" smtClean="0"/>
              <a:t>‹#›</a:t>
            </a:fld>
            <a:endParaRPr lang="en-GB"/>
          </a:p>
        </p:txBody>
      </p:sp>
    </p:spTree>
    <p:extLst>
      <p:ext uri="{BB962C8B-B14F-4D97-AF65-F5344CB8AC3E}">
        <p14:creationId xmlns:p14="http://schemas.microsoft.com/office/powerpoint/2010/main" val="28258843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E9F6531-0F45-473D-98A2-0AD7B0B43E1D}" type="slidenum">
              <a:rPr lang="en-GB" smtClean="0"/>
              <a:t>1</a:t>
            </a:fld>
            <a:endParaRPr lang="en-GB"/>
          </a:p>
        </p:txBody>
      </p:sp>
    </p:spTree>
    <p:extLst>
      <p:ext uri="{BB962C8B-B14F-4D97-AF65-F5344CB8AC3E}">
        <p14:creationId xmlns:p14="http://schemas.microsoft.com/office/powerpoint/2010/main" val="18630238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12</a:t>
            </a:fld>
            <a:endParaRPr lang="en-GB"/>
          </a:p>
        </p:txBody>
      </p:sp>
    </p:spTree>
    <p:extLst>
      <p:ext uri="{BB962C8B-B14F-4D97-AF65-F5344CB8AC3E}">
        <p14:creationId xmlns:p14="http://schemas.microsoft.com/office/powerpoint/2010/main" val="29119854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13</a:t>
            </a:fld>
            <a:endParaRPr lang="en-GB"/>
          </a:p>
        </p:txBody>
      </p:sp>
    </p:spTree>
    <p:extLst>
      <p:ext uri="{BB962C8B-B14F-4D97-AF65-F5344CB8AC3E}">
        <p14:creationId xmlns:p14="http://schemas.microsoft.com/office/powerpoint/2010/main" val="23677931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1" hangingPunct="1">
              <a:lnSpc>
                <a:spcPct val="90000"/>
              </a:lnSpc>
              <a:buFontTx/>
              <a:buNone/>
            </a:pPr>
            <a:endParaRPr lang="en-US" altLang="en-US" dirty="0">
              <a:latin typeface="Gill Sans MT" panose="020B0502020104020203" pitchFamily="34" charset="77"/>
              <a:cs typeface="Arial" panose="020B0604020202020204" pitchFamily="34" charset="0"/>
            </a:endParaRPr>
          </a:p>
        </p:txBody>
      </p:sp>
      <p:sp>
        <p:nvSpPr>
          <p:cNvPr id="4" name="Slide Number Placeholder 3"/>
          <p:cNvSpPr>
            <a:spLocks noGrp="1"/>
          </p:cNvSpPr>
          <p:nvPr>
            <p:ph type="sldNum" sz="quarter" idx="5"/>
          </p:nvPr>
        </p:nvSpPr>
        <p:spPr/>
        <p:txBody>
          <a:bodyPr/>
          <a:lstStyle/>
          <a:p>
            <a:fld id="{85D96F20-3C14-47DD-88AA-477478B922AE}" type="slidenum">
              <a:rPr lang="en-GB" smtClean="0"/>
              <a:t>16</a:t>
            </a:fld>
            <a:endParaRPr lang="en-GB"/>
          </a:p>
        </p:txBody>
      </p:sp>
    </p:spTree>
    <p:extLst>
      <p:ext uri="{BB962C8B-B14F-4D97-AF65-F5344CB8AC3E}">
        <p14:creationId xmlns:p14="http://schemas.microsoft.com/office/powerpoint/2010/main" val="6730422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18</a:t>
            </a:fld>
            <a:endParaRPr lang="en-GB"/>
          </a:p>
        </p:txBody>
      </p:sp>
    </p:spTree>
    <p:extLst>
      <p:ext uri="{BB962C8B-B14F-4D97-AF65-F5344CB8AC3E}">
        <p14:creationId xmlns:p14="http://schemas.microsoft.com/office/powerpoint/2010/main" val="3503146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19</a:t>
            </a:fld>
            <a:endParaRPr lang="en-GB"/>
          </a:p>
        </p:txBody>
      </p:sp>
    </p:spTree>
    <p:extLst>
      <p:ext uri="{BB962C8B-B14F-4D97-AF65-F5344CB8AC3E}">
        <p14:creationId xmlns:p14="http://schemas.microsoft.com/office/powerpoint/2010/main" val="914365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a:extLst>
              <a:ext uri="{FF2B5EF4-FFF2-40B4-BE49-F238E27FC236}">
                <a16:creationId xmlns:a16="http://schemas.microsoft.com/office/drawing/2014/main" id="{B2AAC57D-9138-E44D-9560-A48C20F782A0}"/>
              </a:ext>
            </a:extLst>
          </p:cNvPr>
          <p:cNvSpPr>
            <a:spLocks noGrp="1" noRot="1" noChangeAspect="1" noChangeArrowheads="1" noTextEdit="1"/>
          </p:cNvSpPr>
          <p:nvPr>
            <p:ph type="sldImg"/>
          </p:nvPr>
        </p:nvSpPr>
        <p:spPr>
          <a:ln/>
        </p:spPr>
      </p:sp>
      <p:sp>
        <p:nvSpPr>
          <p:cNvPr id="26627" name="Rectangle 3">
            <a:extLst>
              <a:ext uri="{FF2B5EF4-FFF2-40B4-BE49-F238E27FC236}">
                <a16:creationId xmlns:a16="http://schemas.microsoft.com/office/drawing/2014/main" id="{7995AF39-A191-154E-9240-F7683E2F4F94}"/>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Arial" panose="020B0604020202020204" pitchFamily="34" charset="0"/>
            </a:endParaRPr>
          </a:p>
        </p:txBody>
      </p:sp>
    </p:spTree>
    <p:extLst>
      <p:ext uri="{BB962C8B-B14F-4D97-AF65-F5344CB8AC3E}">
        <p14:creationId xmlns:p14="http://schemas.microsoft.com/office/powerpoint/2010/main" val="21754717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21</a:t>
            </a:fld>
            <a:endParaRPr lang="en-GB"/>
          </a:p>
        </p:txBody>
      </p:sp>
    </p:spTree>
    <p:extLst>
      <p:ext uri="{BB962C8B-B14F-4D97-AF65-F5344CB8AC3E}">
        <p14:creationId xmlns:p14="http://schemas.microsoft.com/office/powerpoint/2010/main" val="29761889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25</a:t>
            </a:fld>
            <a:endParaRPr lang="en-GB"/>
          </a:p>
        </p:txBody>
      </p:sp>
    </p:spTree>
    <p:extLst>
      <p:ext uri="{BB962C8B-B14F-4D97-AF65-F5344CB8AC3E}">
        <p14:creationId xmlns:p14="http://schemas.microsoft.com/office/powerpoint/2010/main" val="69865130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27</a:t>
            </a:fld>
            <a:endParaRPr lang="en-GB"/>
          </a:p>
        </p:txBody>
      </p:sp>
    </p:spTree>
    <p:extLst>
      <p:ext uri="{BB962C8B-B14F-4D97-AF65-F5344CB8AC3E}">
        <p14:creationId xmlns:p14="http://schemas.microsoft.com/office/powerpoint/2010/main" val="30908031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28</a:t>
            </a:fld>
            <a:endParaRPr lang="en-GB"/>
          </a:p>
        </p:txBody>
      </p:sp>
    </p:spTree>
    <p:extLst>
      <p:ext uri="{BB962C8B-B14F-4D97-AF65-F5344CB8AC3E}">
        <p14:creationId xmlns:p14="http://schemas.microsoft.com/office/powerpoint/2010/main" val="2321329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D96F20-3C14-47DD-88AA-477478B922AE}" type="slidenum">
              <a:rPr lang="en-GB" smtClean="0"/>
              <a:t>2</a:t>
            </a:fld>
            <a:endParaRPr lang="en-GB"/>
          </a:p>
        </p:txBody>
      </p:sp>
    </p:spTree>
    <p:extLst>
      <p:ext uri="{BB962C8B-B14F-4D97-AF65-F5344CB8AC3E}">
        <p14:creationId xmlns:p14="http://schemas.microsoft.com/office/powerpoint/2010/main" val="23963164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29</a:t>
            </a:fld>
            <a:endParaRPr lang="en-GB"/>
          </a:p>
        </p:txBody>
      </p:sp>
    </p:spTree>
    <p:extLst>
      <p:ext uri="{BB962C8B-B14F-4D97-AF65-F5344CB8AC3E}">
        <p14:creationId xmlns:p14="http://schemas.microsoft.com/office/powerpoint/2010/main" val="252920888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35</a:t>
            </a:fld>
            <a:endParaRPr lang="en-GB"/>
          </a:p>
        </p:txBody>
      </p:sp>
    </p:spTree>
    <p:extLst>
      <p:ext uri="{BB962C8B-B14F-4D97-AF65-F5344CB8AC3E}">
        <p14:creationId xmlns:p14="http://schemas.microsoft.com/office/powerpoint/2010/main" val="16118598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36</a:t>
            </a:fld>
            <a:endParaRPr lang="en-GB"/>
          </a:p>
        </p:txBody>
      </p:sp>
    </p:spTree>
    <p:extLst>
      <p:ext uri="{BB962C8B-B14F-4D97-AF65-F5344CB8AC3E}">
        <p14:creationId xmlns:p14="http://schemas.microsoft.com/office/powerpoint/2010/main" val="7458461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5B019A58-CB08-5E41-9101-1804C11632C9}"/>
              </a:ext>
            </a:extLst>
          </p:cNvPr>
          <p:cNvSpPr>
            <a:spLocks noGrp="1" noRot="1" noChangeAspect="1" noChangeArrowheads="1" noTextEdit="1"/>
          </p:cNvSpPr>
          <p:nvPr>
            <p:ph type="sldImg"/>
          </p:nvPr>
        </p:nvSpPr>
        <p:spPr>
          <a:ln/>
        </p:spPr>
      </p:sp>
      <p:sp>
        <p:nvSpPr>
          <p:cNvPr id="11267" name="Rectangle 3">
            <a:extLst>
              <a:ext uri="{FF2B5EF4-FFF2-40B4-BE49-F238E27FC236}">
                <a16:creationId xmlns:a16="http://schemas.microsoft.com/office/drawing/2014/main" id="{6AB5E14B-6DB1-4345-9F86-3A9D42F3E3D1}"/>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Arial" panose="020B0604020202020204" pitchFamily="34" charset="0"/>
            </a:endParaRPr>
          </a:p>
        </p:txBody>
      </p:sp>
    </p:spTree>
    <p:extLst>
      <p:ext uri="{BB962C8B-B14F-4D97-AF65-F5344CB8AC3E}">
        <p14:creationId xmlns:p14="http://schemas.microsoft.com/office/powerpoint/2010/main" val="26548895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40</a:t>
            </a:fld>
            <a:endParaRPr lang="en-GB"/>
          </a:p>
        </p:txBody>
      </p:sp>
    </p:spTree>
    <p:extLst>
      <p:ext uri="{BB962C8B-B14F-4D97-AF65-F5344CB8AC3E}">
        <p14:creationId xmlns:p14="http://schemas.microsoft.com/office/powerpoint/2010/main" val="3603017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3</a:t>
            </a:fld>
            <a:endParaRPr lang="en-GB"/>
          </a:p>
        </p:txBody>
      </p:sp>
    </p:spTree>
    <p:extLst>
      <p:ext uri="{BB962C8B-B14F-4D97-AF65-F5344CB8AC3E}">
        <p14:creationId xmlns:p14="http://schemas.microsoft.com/office/powerpoint/2010/main" val="28573910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9F6531-0F45-473D-98A2-0AD7B0B43E1D}" type="slidenum">
              <a:rPr lang="en-GB" smtClean="0"/>
              <a:t>4</a:t>
            </a:fld>
            <a:endParaRPr lang="en-GB"/>
          </a:p>
        </p:txBody>
      </p:sp>
    </p:spTree>
    <p:extLst>
      <p:ext uri="{BB962C8B-B14F-4D97-AF65-F5344CB8AC3E}">
        <p14:creationId xmlns:p14="http://schemas.microsoft.com/office/powerpoint/2010/main" val="2258345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6C04352-ADD3-4349-A3FB-6C968E1DE656}" type="slidenum">
              <a:rPr lang="en-GB" smtClean="0"/>
              <a:t>6</a:t>
            </a:fld>
            <a:endParaRPr lang="en-GB" dirty="0"/>
          </a:p>
        </p:txBody>
      </p:sp>
    </p:spTree>
    <p:extLst>
      <p:ext uri="{BB962C8B-B14F-4D97-AF65-F5344CB8AC3E}">
        <p14:creationId xmlns:p14="http://schemas.microsoft.com/office/powerpoint/2010/main" val="407557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65DEF254-4DA7-0240-BA07-2DF0E9B618AD}"/>
              </a:ext>
            </a:extLst>
          </p:cNvPr>
          <p:cNvSpPr>
            <a:spLocks noGrp="1" noRot="1" noChangeAspect="1" noChangeArrowheads="1" noTextEdit="1"/>
          </p:cNvSpPr>
          <p:nvPr>
            <p:ph type="sldImg"/>
          </p:nvPr>
        </p:nvSpPr>
        <p:spPr>
          <a:ln/>
        </p:spPr>
      </p:sp>
      <p:sp>
        <p:nvSpPr>
          <p:cNvPr id="24579" name="Rectangle 3">
            <a:extLst>
              <a:ext uri="{FF2B5EF4-FFF2-40B4-BE49-F238E27FC236}">
                <a16:creationId xmlns:a16="http://schemas.microsoft.com/office/drawing/2014/main" id="{8D9F0AAF-9318-9444-BA90-736C0D467719}"/>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a:latin typeface="Arial" panose="020B0604020202020204" pitchFamily="34" charset="0"/>
            </a:endParaRPr>
          </a:p>
        </p:txBody>
      </p:sp>
    </p:spTree>
    <p:extLst>
      <p:ext uri="{BB962C8B-B14F-4D97-AF65-F5344CB8AC3E}">
        <p14:creationId xmlns:p14="http://schemas.microsoft.com/office/powerpoint/2010/main" val="232505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a:extLst>
              <a:ext uri="{FF2B5EF4-FFF2-40B4-BE49-F238E27FC236}">
                <a16:creationId xmlns:a16="http://schemas.microsoft.com/office/drawing/2014/main" id="{949FA102-7E68-E84A-8F26-088AF5478FB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2975">
              <a:defRPr>
                <a:solidFill>
                  <a:schemeClr val="tx1"/>
                </a:solidFill>
                <a:latin typeface="Arial" panose="020B0604020202020204" pitchFamily="34" charset="0"/>
              </a:defRPr>
            </a:lvl1pPr>
            <a:lvl2pPr marL="742950" indent="-285750" defTabSz="942975">
              <a:defRPr>
                <a:solidFill>
                  <a:schemeClr val="tx1"/>
                </a:solidFill>
                <a:latin typeface="Arial" panose="020B0604020202020204" pitchFamily="34" charset="0"/>
              </a:defRPr>
            </a:lvl2pPr>
            <a:lvl3pPr marL="1143000" indent="-228600" defTabSz="942975">
              <a:defRPr>
                <a:solidFill>
                  <a:schemeClr val="tx1"/>
                </a:solidFill>
                <a:latin typeface="Arial" panose="020B0604020202020204" pitchFamily="34" charset="0"/>
              </a:defRPr>
            </a:lvl3pPr>
            <a:lvl4pPr marL="1600200" indent="-228600" defTabSz="942975">
              <a:defRPr>
                <a:solidFill>
                  <a:schemeClr val="tx1"/>
                </a:solidFill>
                <a:latin typeface="Arial" panose="020B0604020202020204" pitchFamily="34" charset="0"/>
              </a:defRPr>
            </a:lvl4pPr>
            <a:lvl5pPr marL="2057400" indent="-228600" defTabSz="942975">
              <a:defRPr>
                <a:solidFill>
                  <a:schemeClr val="tx1"/>
                </a:solidFill>
                <a:latin typeface="Arial" panose="020B0604020202020204" pitchFamily="34" charset="0"/>
              </a:defRPr>
            </a:lvl5pPr>
            <a:lvl6pPr marL="2514600" indent="-228600" defTabSz="942975" eaLnBrk="0" fontAlgn="base" hangingPunct="0">
              <a:spcBef>
                <a:spcPct val="0"/>
              </a:spcBef>
              <a:spcAft>
                <a:spcPct val="0"/>
              </a:spcAft>
              <a:defRPr>
                <a:solidFill>
                  <a:schemeClr val="tx1"/>
                </a:solidFill>
                <a:latin typeface="Arial" panose="020B0604020202020204" pitchFamily="34" charset="0"/>
              </a:defRPr>
            </a:lvl6pPr>
            <a:lvl7pPr marL="2971800" indent="-228600" defTabSz="942975" eaLnBrk="0" fontAlgn="base" hangingPunct="0">
              <a:spcBef>
                <a:spcPct val="0"/>
              </a:spcBef>
              <a:spcAft>
                <a:spcPct val="0"/>
              </a:spcAft>
              <a:defRPr>
                <a:solidFill>
                  <a:schemeClr val="tx1"/>
                </a:solidFill>
                <a:latin typeface="Arial" panose="020B0604020202020204" pitchFamily="34" charset="0"/>
              </a:defRPr>
            </a:lvl7pPr>
            <a:lvl8pPr marL="3429000" indent="-228600" defTabSz="942975" eaLnBrk="0" fontAlgn="base" hangingPunct="0">
              <a:spcBef>
                <a:spcPct val="0"/>
              </a:spcBef>
              <a:spcAft>
                <a:spcPct val="0"/>
              </a:spcAft>
              <a:defRPr>
                <a:solidFill>
                  <a:schemeClr val="tx1"/>
                </a:solidFill>
                <a:latin typeface="Arial" panose="020B0604020202020204" pitchFamily="34" charset="0"/>
              </a:defRPr>
            </a:lvl8pPr>
            <a:lvl9pPr marL="3886200" indent="-228600" defTabSz="942975" eaLnBrk="0" fontAlgn="base" hangingPunct="0">
              <a:spcBef>
                <a:spcPct val="0"/>
              </a:spcBef>
              <a:spcAft>
                <a:spcPct val="0"/>
              </a:spcAft>
              <a:defRPr>
                <a:solidFill>
                  <a:schemeClr val="tx1"/>
                </a:solidFill>
                <a:latin typeface="Arial" panose="020B0604020202020204" pitchFamily="34" charset="0"/>
              </a:defRPr>
            </a:lvl9pPr>
          </a:lstStyle>
          <a:p>
            <a:fld id="{5E12AC65-CADF-0A4C-839D-BED012A0D0C1}" type="slidenum">
              <a:rPr lang="en-US" altLang="en-US"/>
              <a:pPr/>
              <a:t>8</a:t>
            </a:fld>
            <a:endParaRPr lang="en-US" altLang="en-US"/>
          </a:p>
        </p:txBody>
      </p:sp>
      <p:sp>
        <p:nvSpPr>
          <p:cNvPr id="25603" name="Rectangle 2">
            <a:extLst>
              <a:ext uri="{FF2B5EF4-FFF2-40B4-BE49-F238E27FC236}">
                <a16:creationId xmlns:a16="http://schemas.microsoft.com/office/drawing/2014/main" id="{E70E8584-060F-5749-AC85-DA7FDF7D2D66}"/>
              </a:ext>
            </a:extLst>
          </p:cNvPr>
          <p:cNvSpPr>
            <a:spLocks noGrp="1" noRot="1" noChangeAspect="1" noChangeArrowheads="1" noTextEdit="1"/>
          </p:cNvSpPr>
          <p:nvPr>
            <p:ph type="sldImg"/>
          </p:nvPr>
        </p:nvSpPr>
        <p:spPr>
          <a:xfrm>
            <a:off x="419100" y="701675"/>
            <a:ext cx="6249988" cy="3516313"/>
          </a:xfrm>
          <a:ln/>
        </p:spPr>
      </p:sp>
      <p:sp>
        <p:nvSpPr>
          <p:cNvPr id="25604" name="Rectangle 3">
            <a:extLst>
              <a:ext uri="{FF2B5EF4-FFF2-40B4-BE49-F238E27FC236}">
                <a16:creationId xmlns:a16="http://schemas.microsoft.com/office/drawing/2014/main" id="{86118899-A44C-6341-8096-A43D4A1DC112}"/>
              </a:ext>
            </a:extLst>
          </p:cNvPr>
          <p:cNvSpPr>
            <a:spLocks noGrp="1" noChangeArrowheads="1"/>
          </p:cNvSpPr>
          <p:nvPr>
            <p:ph type="body" idx="1"/>
          </p:nvPr>
        </p:nvSpPr>
        <p:spPr>
          <a:xfrm>
            <a:off x="944563" y="4451350"/>
            <a:ext cx="5197475" cy="4297363"/>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Tree>
    <p:extLst>
      <p:ext uri="{BB962C8B-B14F-4D97-AF65-F5344CB8AC3E}">
        <p14:creationId xmlns:p14="http://schemas.microsoft.com/office/powerpoint/2010/main" val="403317118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Text from original slide:</a:t>
            </a:r>
          </a:p>
          <a:p>
            <a:r>
              <a:rPr lang="en-US" dirty="0"/>
              <a:t>Monitoring: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Necessitates collecting &amp; </a:t>
            </a:r>
            <a:r>
              <a:rPr lang="en-US" sz="1200" b="1" dirty="0" err="1"/>
              <a:t>analysing</a:t>
            </a:r>
            <a:r>
              <a:rPr lang="en-US" sz="1200" b="1" dirty="0"/>
              <a:t> data </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Provides regular feedback</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LINKs ACTIVITIES &amp; RESOURCES TO project OBJECTIVES</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Tracks  Performance</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Gives early indication of Progress (or Lack thereof)</a:t>
            </a: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t>Can lead to RECOMMENDING Corrections</a:t>
            </a:r>
            <a:endParaRPr lang="en-US" sz="1200" dirty="0"/>
          </a:p>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10</a:t>
            </a:fld>
            <a:endParaRPr lang="en-GB"/>
          </a:p>
        </p:txBody>
      </p:sp>
    </p:spTree>
    <p:extLst>
      <p:ext uri="{BB962C8B-B14F-4D97-AF65-F5344CB8AC3E}">
        <p14:creationId xmlns:p14="http://schemas.microsoft.com/office/powerpoint/2010/main" val="10929532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85D96F20-3C14-47DD-88AA-477478B922AE}" type="slidenum">
              <a:rPr lang="en-GB" smtClean="0"/>
              <a:t>11</a:t>
            </a:fld>
            <a:endParaRPr lang="en-GB"/>
          </a:p>
        </p:txBody>
      </p:sp>
    </p:spTree>
    <p:extLst>
      <p:ext uri="{BB962C8B-B14F-4D97-AF65-F5344CB8AC3E}">
        <p14:creationId xmlns:p14="http://schemas.microsoft.com/office/powerpoint/2010/main" val="26850173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fld id="{B5F7AE57-C0E7-8E4F-8CDF-104E921569EA}" type="datetime1">
              <a:rPr lang="en-GB" smtClean="0"/>
              <a:t>10/06/2020</a:t>
            </a:fld>
            <a:endParaRPr lang="en-GB"/>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D8AC6650-73DF-46B7-A688-A216FA2CA224}" type="slidenum">
              <a:rPr lang="en-GB" smtClean="0"/>
              <a:t>‹#›</a:t>
            </a:fld>
            <a:endParaRPr lang="en-GB"/>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48B28BA2-CE2E-F548-B7A4-B5C6074BD0D9}" type="datetime1">
              <a:rPr lang="en-GB" smtClean="0"/>
              <a:t>10/06/2020</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8AC6650-73DF-46B7-A688-A216FA2CA224}"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1BF1AE4-3D59-CE46-BE36-859199F4C422}"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C6650-73DF-46B7-A688-A216FA2CA224}" type="slidenum">
              <a:rPr lang="en-GB" smtClean="0"/>
              <a:t>‹#›</a:t>
            </a:fld>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CE7ED85-9BB7-7949-92CE-7E30EEAAD6B8}"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8AC6650-73DF-46B7-A688-A216FA2CA224}" type="slidenum">
              <a:rPr lang="en-GB" smtClean="0"/>
              <a:t>‹#›</a:t>
            </a:fld>
            <a:endParaRPr lang="en-GB"/>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0"/>
            <a:ext cx="5384800"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Holder 4">
            <a:extLst>
              <a:ext uri="{FF2B5EF4-FFF2-40B4-BE49-F238E27FC236}">
                <a16:creationId xmlns:a16="http://schemas.microsoft.com/office/drawing/2014/main" id="{B050267D-0053-AE46-B955-15B1FE73C128}"/>
              </a:ext>
            </a:extLst>
          </p:cNvPr>
          <p:cNvSpPr>
            <a:spLocks noGrp="1"/>
          </p:cNvSpPr>
          <p:nvPr>
            <p:ph type="ftr" sz="quarter" idx="10"/>
          </p:nvPr>
        </p:nvSpPr>
        <p:spPr/>
        <p:txBody>
          <a:bodyPr/>
          <a:lstStyle>
            <a:lvl1pPr>
              <a:defRPr/>
            </a:lvl1pPr>
          </a:lstStyle>
          <a:p>
            <a:pPr>
              <a:defRPr/>
            </a:pPr>
            <a:endParaRPr lang="en-US"/>
          </a:p>
        </p:txBody>
      </p:sp>
      <p:sp>
        <p:nvSpPr>
          <p:cNvPr id="6" name="Holder 5">
            <a:extLst>
              <a:ext uri="{FF2B5EF4-FFF2-40B4-BE49-F238E27FC236}">
                <a16:creationId xmlns:a16="http://schemas.microsoft.com/office/drawing/2014/main" id="{ED75E4FB-179F-CA45-A2D3-4086C30B2E3C}"/>
              </a:ext>
            </a:extLst>
          </p:cNvPr>
          <p:cNvSpPr>
            <a:spLocks noGrp="1"/>
          </p:cNvSpPr>
          <p:nvPr>
            <p:ph type="dt" sz="half" idx="11"/>
          </p:nvPr>
        </p:nvSpPr>
        <p:spPr/>
        <p:txBody>
          <a:bodyPr/>
          <a:lstStyle>
            <a:lvl1pPr>
              <a:defRPr/>
            </a:lvl1pPr>
          </a:lstStyle>
          <a:p>
            <a:pPr>
              <a:defRPr/>
            </a:pPr>
            <a:endParaRPr lang="en-US"/>
          </a:p>
        </p:txBody>
      </p:sp>
      <p:sp>
        <p:nvSpPr>
          <p:cNvPr id="7" name="Holder 6">
            <a:extLst>
              <a:ext uri="{FF2B5EF4-FFF2-40B4-BE49-F238E27FC236}">
                <a16:creationId xmlns:a16="http://schemas.microsoft.com/office/drawing/2014/main" id="{CB7A5CC9-DA20-9A4E-AA4B-92B887C22AF7}"/>
              </a:ext>
            </a:extLst>
          </p:cNvPr>
          <p:cNvSpPr>
            <a:spLocks noGrp="1"/>
          </p:cNvSpPr>
          <p:nvPr>
            <p:ph type="sldNum" sz="quarter" idx="12"/>
          </p:nvPr>
        </p:nvSpPr>
        <p:spPr/>
        <p:txBody>
          <a:bodyPr/>
          <a:lstStyle>
            <a:lvl1pPr>
              <a:defRPr/>
            </a:lvl1pPr>
          </a:lstStyle>
          <a:p>
            <a:fld id="{C26B26A5-E25F-AD42-85A5-5AB571581EE9}" type="slidenum">
              <a:rPr lang="en-US" altLang="en-US"/>
              <a:pPr/>
              <a:t>‹#›</a:t>
            </a:fld>
            <a:endParaRPr lang="en-US" altLang="en-US"/>
          </a:p>
        </p:txBody>
      </p:sp>
    </p:spTree>
    <p:extLst>
      <p:ext uri="{BB962C8B-B14F-4D97-AF65-F5344CB8AC3E}">
        <p14:creationId xmlns:p14="http://schemas.microsoft.com/office/powerpoint/2010/main" val="5782142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1_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a:lvl1pPr>
          </a:lstStyle>
          <a:p>
            <a:r>
              <a:rPr lang="en-US"/>
              <a:t>Click to edit Master title style</a:t>
            </a:r>
            <a:endParaRPr/>
          </a:p>
        </p:txBody>
      </p:sp>
      <p:sp>
        <p:nvSpPr>
          <p:cNvPr id="3" name="Holder 3"/>
          <p:cNvSpPr>
            <a:spLocks noGrp="1"/>
          </p:cNvSpPr>
          <p:nvPr>
            <p:ph sz="half" idx="2"/>
          </p:nvPr>
        </p:nvSpPr>
        <p:spPr>
          <a:xfrm>
            <a:off x="609602" y="1577340"/>
            <a:ext cx="5303519" cy="276999"/>
          </a:xfrm>
          <a:prstGeom prst="rect">
            <a:avLst/>
          </a:prstGeom>
        </p:spPr>
        <p:txBody>
          <a:bodyPr/>
          <a:lstStyle>
            <a:lvl1pPr>
              <a:defRPr/>
            </a:lvl1pPr>
          </a:lstStyle>
          <a:p>
            <a:pPr lvl="0"/>
            <a:r>
              <a:rPr lang="en-US"/>
              <a:t>Click to edit Master text styles</a:t>
            </a:r>
          </a:p>
        </p:txBody>
      </p:sp>
      <p:sp>
        <p:nvSpPr>
          <p:cNvPr id="4" name="Holder 4"/>
          <p:cNvSpPr>
            <a:spLocks noGrp="1"/>
          </p:cNvSpPr>
          <p:nvPr>
            <p:ph sz="half" idx="3"/>
          </p:nvPr>
        </p:nvSpPr>
        <p:spPr>
          <a:xfrm>
            <a:off x="6278882" y="1577340"/>
            <a:ext cx="5303519" cy="276999"/>
          </a:xfrm>
          <a:prstGeom prst="rect">
            <a:avLst/>
          </a:prstGeom>
        </p:spPr>
        <p:txBody>
          <a:bodyPr/>
          <a:lstStyle>
            <a:lvl1pPr>
              <a:defRPr/>
            </a:lvl1pPr>
          </a:lstStyle>
          <a:p>
            <a:pPr lvl="0"/>
            <a:r>
              <a:rPr lang="en-US"/>
              <a:t>Click to edit Master text styles</a:t>
            </a:r>
          </a:p>
        </p:txBody>
      </p:sp>
      <p:sp>
        <p:nvSpPr>
          <p:cNvPr id="5" name="Holder 4">
            <a:extLst>
              <a:ext uri="{FF2B5EF4-FFF2-40B4-BE49-F238E27FC236}">
                <a16:creationId xmlns:a16="http://schemas.microsoft.com/office/drawing/2014/main" id="{A60A05FA-3BCB-2943-AEB2-A46E7698AFAA}"/>
              </a:ext>
            </a:extLst>
          </p:cNvPr>
          <p:cNvSpPr>
            <a:spLocks noGrp="1"/>
          </p:cNvSpPr>
          <p:nvPr>
            <p:ph type="ftr" sz="quarter" idx="10"/>
          </p:nvPr>
        </p:nvSpPr>
        <p:spPr/>
        <p:txBody>
          <a:bodyPr/>
          <a:lstStyle>
            <a:lvl1pPr>
              <a:defRPr/>
            </a:lvl1pPr>
          </a:lstStyle>
          <a:p>
            <a:pPr>
              <a:defRPr/>
            </a:pPr>
            <a:endParaRPr lang="en-US"/>
          </a:p>
        </p:txBody>
      </p:sp>
      <p:sp>
        <p:nvSpPr>
          <p:cNvPr id="6" name="Holder 5">
            <a:extLst>
              <a:ext uri="{FF2B5EF4-FFF2-40B4-BE49-F238E27FC236}">
                <a16:creationId xmlns:a16="http://schemas.microsoft.com/office/drawing/2014/main" id="{AC4298EA-5A75-C841-85D4-4E8CE45930EE}"/>
              </a:ext>
            </a:extLst>
          </p:cNvPr>
          <p:cNvSpPr>
            <a:spLocks noGrp="1"/>
          </p:cNvSpPr>
          <p:nvPr>
            <p:ph type="dt" sz="half" idx="11"/>
          </p:nvPr>
        </p:nvSpPr>
        <p:spPr/>
        <p:txBody>
          <a:bodyPr/>
          <a:lstStyle>
            <a:lvl1pPr>
              <a:defRPr/>
            </a:lvl1pPr>
          </a:lstStyle>
          <a:p>
            <a:pPr>
              <a:defRPr/>
            </a:pPr>
            <a:endParaRPr lang="en-US"/>
          </a:p>
        </p:txBody>
      </p:sp>
      <p:sp>
        <p:nvSpPr>
          <p:cNvPr id="7" name="Holder 6">
            <a:extLst>
              <a:ext uri="{FF2B5EF4-FFF2-40B4-BE49-F238E27FC236}">
                <a16:creationId xmlns:a16="http://schemas.microsoft.com/office/drawing/2014/main" id="{16B6FBE2-B86F-DF4C-A755-22ED75D6EEEE}"/>
              </a:ext>
            </a:extLst>
          </p:cNvPr>
          <p:cNvSpPr>
            <a:spLocks noGrp="1"/>
          </p:cNvSpPr>
          <p:nvPr>
            <p:ph type="sldNum" sz="quarter" idx="12"/>
          </p:nvPr>
        </p:nvSpPr>
        <p:spPr/>
        <p:txBody>
          <a:bodyPr/>
          <a:lstStyle>
            <a:lvl1pPr>
              <a:defRPr/>
            </a:lvl1pPr>
          </a:lstStyle>
          <a:p>
            <a:fld id="{0A7AB4F0-6E47-FF40-AA7F-B5B76215E51A}" type="slidenum">
              <a:rPr lang="en-US" altLang="en-US"/>
              <a:pPr/>
              <a:t>‹#›</a:t>
            </a:fld>
            <a:endParaRPr lang="en-US" altLang="en-US"/>
          </a:p>
        </p:txBody>
      </p:sp>
    </p:spTree>
    <p:extLst>
      <p:ext uri="{BB962C8B-B14F-4D97-AF65-F5344CB8AC3E}">
        <p14:creationId xmlns:p14="http://schemas.microsoft.com/office/powerpoint/2010/main" val="40715577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0099"/>
                </a:solidFill>
                <a:latin typeface="Gill Sans MT" charset="0"/>
                <a:ea typeface="Gill Sans MT" charset="0"/>
                <a:cs typeface="Gill Sans MT"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199D667-8312-3C4E-A6DA-C3F057ECA3A0}"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11490465" y="6246254"/>
            <a:ext cx="701535" cy="611746"/>
          </a:xfrm>
        </p:spPr>
        <p:txBody>
          <a:bodyPr/>
          <a:lstStyle>
            <a:lvl1pPr>
              <a:defRPr sz="1400">
                <a:latin typeface="Gill Sans MT" charset="0"/>
                <a:ea typeface="Gill Sans MT" charset="0"/>
                <a:cs typeface="Gill Sans MT" charset="0"/>
              </a:defRPr>
            </a:lvl1pPr>
          </a:lstStyle>
          <a:p>
            <a:fld id="{D8AC6650-73DF-46B7-A688-A216FA2CA224}"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9D79C35-50D1-E54D-B534-DC38556427AA}" type="datetime1">
              <a:rPr lang="en-GB" smtClean="0"/>
              <a:t>10/06/2020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8AC6650-73DF-46B7-A688-A216FA2CA224}" type="slidenum">
              <a:rPr lang="en-GB" smtClean="0"/>
              <a:t>‹#›</a:t>
            </a:fld>
            <a:endParaRPr lang="en-GB"/>
          </a:p>
        </p:txBody>
      </p:sp>
    </p:spTree>
    <p:extLst>
      <p:ext uri="{BB962C8B-B14F-4D97-AF65-F5344CB8AC3E}">
        <p14:creationId xmlns:p14="http://schemas.microsoft.com/office/powerpoint/2010/main" val="19614874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52E99E14-6BFD-BE46-8795-3AFC465738BC}" type="datetime1">
              <a:rPr lang="en-GB" smtClean="0"/>
              <a:t>10/06/2020</a:t>
            </a:fld>
            <a:endParaRPr lang="en-GB"/>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D8AC6650-73DF-46B7-A688-A216FA2CA224}" type="slidenum">
              <a:rPr lang="en-GB" smtClean="0"/>
              <a:t>‹#›</a:t>
            </a:fld>
            <a:endParaRPr lang="en-GB"/>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33B2A57-313E-F548-8111-265009402C27}" type="datetime1">
              <a:rPr lang="en-GB" smtClean="0"/>
              <a:t>10/06/2020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a:xfrm>
            <a:off x="11470783" y="6166902"/>
            <a:ext cx="721217" cy="689020"/>
          </a:xfrm>
        </p:spPr>
        <p:txBody>
          <a:bodyPr/>
          <a:lstStyle>
            <a:lvl1pPr>
              <a:defRPr sz="1400">
                <a:latin typeface="Gill Sans MT" charset="0"/>
                <a:ea typeface="Gill Sans MT" charset="0"/>
                <a:cs typeface="Gill Sans MT" charset="0"/>
              </a:defRPr>
            </a:lvl1pPr>
          </a:lstStyle>
          <a:p>
            <a:fld id="{D8AC6650-73DF-46B7-A688-A216FA2CA224}"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6976C56-78F5-B74B-AC4E-DFA668F129F0}" type="datetime1">
              <a:rPr lang="en-GB" smtClean="0"/>
              <a:t>10/06/2020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D8AC6650-73DF-46B7-A688-A216FA2CA224}"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A046439-09D8-F14B-879C-A1A6011D6EDB}" type="datetime1">
              <a:rPr lang="en-GB" smtClean="0"/>
              <a:t>10/06/2020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D8AC6650-73DF-46B7-A688-A216FA2CA224}"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2B5D95D-EB07-9C44-8F89-D8270F535DBA}" type="datetime1">
              <a:rPr lang="en-GB" smtClean="0"/>
              <a:t>10/06/2020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D8AC6650-73DF-46B7-A688-A216FA2CA224}"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06C5C7CA-7638-304A-B1C0-95E4347D2628}" type="datetime1">
              <a:rPr lang="en-GB" smtClean="0"/>
              <a:t>10/06/2020</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D8AC6650-73DF-46B7-A688-A216FA2CA224}"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92B48C34-3440-BC47-8968-CFB8289B9DBB}" type="datetime1">
              <a:rPr lang="en-GB" smtClean="0"/>
              <a:t>10/06/2020</a:t>
            </a:fld>
            <a:endParaRPr lang="en-GB"/>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GB"/>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D8AC6650-73DF-46B7-A688-A216FA2CA224}" type="slidenum">
              <a:rPr lang="en-GB" smtClean="0"/>
              <a:t>‹#›</a:t>
            </a:fld>
            <a:endParaRPr lang="en-GB"/>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689231768"/>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9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8" r:id="rId13"/>
    <p:sldLayoutId id="2147483699" r:id="rId14"/>
  </p:sldLayoutIdLst>
  <p:hf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8.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6.png"/></Relationships>
</file>

<file path=ppt/slides/_rels/slide15.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12.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www.iied.org/UWA-warden-training"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www.iied.org/park-action-plans-increasing-community-engagement-tackling-wildlife-crime" TargetMode="External"/><Relationship Id="rId7" Type="http://schemas.openxmlformats.org/officeDocument/2006/relationships/image" Target="../media/image22.emf"/><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21.jpeg"/><Relationship Id="rId5" Type="http://schemas.openxmlformats.org/officeDocument/2006/relationships/image" Target="../media/image1.png"/><Relationship Id="rId4" Type="http://schemas.openxmlformats.org/officeDocument/2006/relationships/hyperlink" Target="https://www.gov.uk/government/collections/illegal-wildlife-trade-iwt-challenge-fund"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385" y="1228300"/>
            <a:ext cx="8361229" cy="2459534"/>
          </a:xfrm>
        </p:spPr>
        <p:txBody>
          <a:bodyPr anchor="t">
            <a:noAutofit/>
          </a:bodyPr>
          <a:lstStyle/>
          <a:p>
            <a:r>
              <a:rPr lang="en-GB" sz="4400" b="1" cap="none" dirty="0">
                <a:solidFill>
                  <a:srgbClr val="000099"/>
                </a:solidFill>
                <a:latin typeface="Gill Sans MT" charset="0"/>
                <a:ea typeface="Gill Sans MT" charset="0"/>
                <a:cs typeface="Gill Sans MT" charset="0"/>
              </a:rPr>
              <a:t>Module 8</a:t>
            </a:r>
            <a:br>
              <a:rPr lang="en-GB" sz="4400" b="1" cap="none" dirty="0">
                <a:solidFill>
                  <a:srgbClr val="000099"/>
                </a:solidFill>
                <a:latin typeface="Gill Sans MT" charset="0"/>
                <a:ea typeface="Gill Sans MT" charset="0"/>
                <a:cs typeface="Gill Sans MT" charset="0"/>
              </a:rPr>
            </a:br>
            <a:r>
              <a:rPr lang="en-GB" sz="4400" b="1" cap="none" dirty="0">
                <a:solidFill>
                  <a:srgbClr val="000099"/>
                </a:solidFill>
                <a:latin typeface="Gill Sans MT" charset="0"/>
                <a:ea typeface="Gill Sans MT" charset="0"/>
                <a:cs typeface="Gill Sans MT" charset="0"/>
              </a:rPr>
              <a:t>-</a:t>
            </a:r>
            <a:br>
              <a:rPr lang="en-GB" sz="4400" b="1" dirty="0">
                <a:solidFill>
                  <a:srgbClr val="000099"/>
                </a:solidFill>
                <a:latin typeface="Gill Sans MT" charset="0"/>
                <a:ea typeface="Gill Sans MT" charset="0"/>
                <a:cs typeface="Gill Sans MT" charset="0"/>
              </a:rPr>
            </a:br>
            <a:r>
              <a:rPr lang="en-GB" sz="4400" b="1" cap="none" dirty="0">
                <a:solidFill>
                  <a:srgbClr val="000099"/>
                </a:solidFill>
                <a:latin typeface="Gill Sans MT" charset="0"/>
                <a:ea typeface="Gill Sans MT" charset="0"/>
                <a:cs typeface="Gill Sans MT" charset="0"/>
              </a:rPr>
              <a:t>Monitoring &amp; evaluation reporting</a:t>
            </a:r>
            <a:endParaRPr lang="en-GB" sz="4400" b="1" cap="none" dirty="0">
              <a:solidFill>
                <a:srgbClr val="000099"/>
              </a:solidFill>
              <a:latin typeface="Gill Sans MT" charset="0"/>
            </a:endParaRPr>
          </a:p>
        </p:txBody>
      </p:sp>
      <p:sp>
        <p:nvSpPr>
          <p:cNvPr id="5" name="Subtitle 4"/>
          <p:cNvSpPr>
            <a:spLocks noGrp="1"/>
          </p:cNvSpPr>
          <p:nvPr>
            <p:ph type="subTitle" idx="1"/>
          </p:nvPr>
        </p:nvSpPr>
        <p:spPr>
          <a:xfrm>
            <a:off x="1915385" y="4101837"/>
            <a:ext cx="8361229" cy="1610983"/>
          </a:xfrm>
        </p:spPr>
        <p:txBody>
          <a:bodyPr>
            <a:normAutofit/>
          </a:bodyPr>
          <a:lstStyle/>
          <a:p>
            <a:r>
              <a:rPr lang="en-GB" sz="2800" b="1" dirty="0">
                <a:solidFill>
                  <a:srgbClr val="000099"/>
                </a:solidFill>
                <a:latin typeface="Gill Sans MT" panose="020B0502020104020203" pitchFamily="34" charset="0"/>
              </a:rPr>
              <a:t>Uganda Wildlife Authority </a:t>
            </a:r>
          </a:p>
          <a:p>
            <a:r>
              <a:rPr lang="en-GB" sz="2800" b="1" dirty="0">
                <a:solidFill>
                  <a:srgbClr val="000099"/>
                </a:solidFill>
                <a:latin typeface="Gill Sans MT" panose="020B0502020104020203" pitchFamily="34" charset="0"/>
              </a:rPr>
              <a:t>Community Conservation Wardens</a:t>
            </a:r>
          </a:p>
          <a:p>
            <a:r>
              <a:rPr lang="en-GB" sz="2800" b="1" dirty="0">
                <a:solidFill>
                  <a:srgbClr val="000099"/>
                </a:solidFill>
                <a:latin typeface="Gill Sans MT" panose="020B0502020104020203" pitchFamily="34" charset="0"/>
              </a:rPr>
              <a:t>Training Pack: 2018 &amp; 2019</a:t>
            </a:r>
          </a:p>
          <a:p>
            <a:endParaRPr lang="en-GB" sz="2400" b="1" dirty="0">
              <a:solidFill>
                <a:srgbClr val="000099"/>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52" y="4769947"/>
            <a:ext cx="1212265" cy="1885746"/>
          </a:xfrm>
          <a:prstGeom prst="rect">
            <a:avLst/>
          </a:prstGeom>
        </p:spPr>
      </p:pic>
      <p:sp>
        <p:nvSpPr>
          <p:cNvPr id="3" name="Slide Number Placeholder 2"/>
          <p:cNvSpPr>
            <a:spLocks noGrp="1"/>
          </p:cNvSpPr>
          <p:nvPr>
            <p:ph type="sldNum" sz="quarter" idx="12"/>
          </p:nvPr>
        </p:nvSpPr>
        <p:spPr/>
        <p:txBody>
          <a:bodyPr/>
          <a:lstStyle/>
          <a:p>
            <a:fld id="{AA507198-FB96-4B84-AC65-33D30F428326}" type="slidenum">
              <a:rPr lang="en-GB" smtClean="0"/>
              <a:t>1</a:t>
            </a:fld>
            <a:endParaRPr lang="en-GB"/>
          </a:p>
        </p:txBody>
      </p:sp>
    </p:spTree>
    <p:extLst>
      <p:ext uri="{BB962C8B-B14F-4D97-AF65-F5344CB8AC3E}">
        <p14:creationId xmlns:p14="http://schemas.microsoft.com/office/powerpoint/2010/main" val="65143728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Down Arrow 15">
            <a:extLst>
              <a:ext uri="{FF2B5EF4-FFF2-40B4-BE49-F238E27FC236}">
                <a16:creationId xmlns:a16="http://schemas.microsoft.com/office/drawing/2014/main" id="{003744CE-77C8-8E4F-8AA3-6DE80A5CF29A}"/>
              </a:ext>
            </a:extLst>
          </p:cNvPr>
          <p:cNvSpPr/>
          <p:nvPr/>
        </p:nvSpPr>
        <p:spPr>
          <a:xfrm>
            <a:off x="8928349" y="4194891"/>
            <a:ext cx="381000" cy="990600"/>
          </a:xfrm>
          <a:prstGeom prst="downArrow">
            <a:avLst/>
          </a:prstGeom>
          <a:scene3d>
            <a:camera prst="orthographicFront">
              <a:rot lat="0" lon="5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281" name="Slide Number Placeholder 2">
            <a:extLst>
              <a:ext uri="{FF2B5EF4-FFF2-40B4-BE49-F238E27FC236}">
                <a16:creationId xmlns:a16="http://schemas.microsoft.com/office/drawing/2014/main" id="{7D5B8799-491E-5F48-879A-BCF8ECBBF621}"/>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2AD8E94F-33CC-F64F-B407-C363B7E57822}" type="slidenum">
              <a:rPr lang="en-US" altLang="en-US">
                <a:solidFill>
                  <a:srgbClr val="898989"/>
                </a:solidFill>
                <a:latin typeface="Verdana" panose="020B0604030504040204" pitchFamily="34" charset="0"/>
                <a:ea typeface="MS PGothic" panose="020B0600070205080204" pitchFamily="34" charset="-128"/>
                <a:cs typeface="Arial" panose="020B0604020202020204" pitchFamily="34" charset="0"/>
              </a:rPr>
              <a:pPr/>
              <a:t>10</a:t>
            </a:fld>
            <a:endParaRPr lang="en-US" altLang="en-US">
              <a:solidFill>
                <a:srgbClr val="898989"/>
              </a:solidFill>
              <a:latin typeface="Verdana" panose="020B0604030504040204" pitchFamily="34" charset="0"/>
              <a:ea typeface="MS PGothic" panose="020B0600070205080204" pitchFamily="34" charset="-128"/>
              <a:cs typeface="Arial" panose="020B0604020202020204" pitchFamily="34" charset="0"/>
            </a:endParaRPr>
          </a:p>
        </p:txBody>
      </p:sp>
      <p:graphicFrame>
        <p:nvGraphicFramePr>
          <p:cNvPr id="3" name="Diagram 2">
            <a:extLst>
              <a:ext uri="{FF2B5EF4-FFF2-40B4-BE49-F238E27FC236}">
                <a16:creationId xmlns:a16="http://schemas.microsoft.com/office/drawing/2014/main" id="{BAE7D72A-7AF3-5F40-8AD7-8A369EF676F7}"/>
              </a:ext>
            </a:extLst>
          </p:cNvPr>
          <p:cNvGraphicFramePr/>
          <p:nvPr>
            <p:extLst>
              <p:ext uri="{D42A27DB-BD31-4B8C-83A1-F6EECF244321}">
                <p14:modId xmlns:p14="http://schemas.microsoft.com/office/powerpoint/2010/main" val="201945872"/>
              </p:ext>
            </p:extLst>
          </p:nvPr>
        </p:nvGraphicFramePr>
        <p:xfrm>
          <a:off x="1691149" y="483928"/>
          <a:ext cx="9468464" cy="56544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DE2F957D-9887-8549-A451-9303B8E755BD}"/>
              </a:ext>
            </a:extLst>
          </p:cNvPr>
          <p:cNvSpPr txBox="1"/>
          <p:nvPr/>
        </p:nvSpPr>
        <p:spPr>
          <a:xfrm rot="18067503">
            <a:off x="1069423" y="2611170"/>
            <a:ext cx="5334701" cy="1015663"/>
          </a:xfrm>
          <a:prstGeom prst="rect">
            <a:avLst/>
          </a:prstGeom>
          <a:noFill/>
        </p:spPr>
        <p:txBody>
          <a:bodyPr wrap="square" rtlCol="0">
            <a:spAutoFit/>
          </a:bodyPr>
          <a:lstStyle/>
          <a:p>
            <a:r>
              <a:rPr lang="en-US" sz="6000" b="1" dirty="0">
                <a:solidFill>
                  <a:srgbClr val="000099"/>
                </a:solidFill>
                <a:latin typeface="Gill Sans MT" panose="020B0502020104020203" pitchFamily="34" charset="77"/>
              </a:rPr>
              <a:t>Monitoring</a:t>
            </a:r>
          </a:p>
        </p:txBody>
      </p:sp>
    </p:spTree>
    <p:extLst>
      <p:ext uri="{BB962C8B-B14F-4D97-AF65-F5344CB8AC3E}">
        <p14:creationId xmlns:p14="http://schemas.microsoft.com/office/powerpoint/2010/main" val="3793573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F44E99-4965-9949-AA72-262051EDB044}"/>
              </a:ext>
            </a:extLst>
          </p:cNvPr>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81D258-DFBA-7648-BAD5-4FA646C58A53}" type="slidenum">
              <a:rPr lang="en-US" altLang="en-US">
                <a:solidFill>
                  <a:srgbClr val="898989"/>
                </a:solidFill>
                <a:latin typeface="Calibri" panose="020F0502020204030204" pitchFamily="34" charset="0"/>
              </a:rPr>
              <a:pPr/>
              <a:t>11</a:t>
            </a:fld>
            <a:endParaRPr lang="en-US" altLang="en-US">
              <a:solidFill>
                <a:srgbClr val="898989"/>
              </a:solidFill>
              <a:latin typeface="Calibri" panose="020F0502020204030204" pitchFamily="34" charset="0"/>
            </a:endParaRPr>
          </a:p>
        </p:txBody>
      </p:sp>
      <p:pic>
        <p:nvPicPr>
          <p:cNvPr id="9" name="Picture 8">
            <a:extLst>
              <a:ext uri="{FF2B5EF4-FFF2-40B4-BE49-F238E27FC236}">
                <a16:creationId xmlns:a16="http://schemas.microsoft.com/office/drawing/2014/main" id="{064DBED1-3E96-0246-9252-43CC66D9C573}"/>
              </a:ext>
            </a:extLst>
          </p:cNvPr>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rcRect l="21098" t="841" r="19260" b="2"/>
          <a:stretch/>
        </p:blipFill>
        <p:spPr>
          <a:xfrm>
            <a:off x="6199490" y="957095"/>
            <a:ext cx="5653317" cy="5289159"/>
          </a:xfrm>
          <a:prstGeom prst="rect">
            <a:avLst/>
          </a:prstGeom>
        </p:spPr>
      </p:pic>
      <p:sp>
        <p:nvSpPr>
          <p:cNvPr id="7" name="TextBox 6">
            <a:extLst>
              <a:ext uri="{FF2B5EF4-FFF2-40B4-BE49-F238E27FC236}">
                <a16:creationId xmlns:a16="http://schemas.microsoft.com/office/drawing/2014/main" id="{5E10488B-5EE4-1F4B-B9B6-78C1E77821FD}"/>
              </a:ext>
            </a:extLst>
          </p:cNvPr>
          <p:cNvSpPr txBox="1"/>
          <p:nvPr/>
        </p:nvSpPr>
        <p:spPr>
          <a:xfrm>
            <a:off x="922800" y="1345016"/>
            <a:ext cx="5092861" cy="4832092"/>
          </a:xfrm>
          <a:prstGeom prst="rect">
            <a:avLst/>
          </a:prstGeom>
          <a:noFill/>
        </p:spPr>
        <p:txBody>
          <a:bodyPr wrap="square" rtlCol="0">
            <a:spAutoFit/>
          </a:bodyPr>
          <a:lstStyle/>
          <a:p>
            <a:pPr>
              <a:defRPr/>
            </a:pPr>
            <a:r>
              <a:rPr lang="en-US" sz="2800" b="1" dirty="0">
                <a:latin typeface="Gill Sans MT" panose="020B0502020104020203" pitchFamily="34" charset="77"/>
                <a:cs typeface="Arial" pitchFamily="34" charset="0"/>
              </a:rPr>
              <a:t>Goal</a:t>
            </a:r>
            <a:r>
              <a:rPr lang="en-US" sz="2800" dirty="0">
                <a:latin typeface="Gill Sans MT" panose="020B0502020104020203" pitchFamily="34" charset="77"/>
                <a:cs typeface="Arial" pitchFamily="34" charset="0"/>
              </a:rPr>
              <a:t>: Ultimate objective to which the program is contributing</a:t>
            </a:r>
          </a:p>
          <a:p>
            <a:pPr>
              <a:defRPr/>
            </a:pPr>
            <a:endParaRPr lang="en-US" sz="2800" dirty="0">
              <a:latin typeface="Gill Sans MT" panose="020B0502020104020203" pitchFamily="34" charset="77"/>
              <a:cs typeface="Arial" pitchFamily="34" charset="0"/>
            </a:endParaRPr>
          </a:p>
          <a:p>
            <a:pPr>
              <a:defRPr/>
            </a:pPr>
            <a:r>
              <a:rPr lang="en-US" sz="2800" b="1" dirty="0">
                <a:latin typeface="Gill Sans MT" panose="020B0502020104020203" pitchFamily="34" charset="77"/>
                <a:cs typeface="Arial" pitchFamily="34" charset="0"/>
              </a:rPr>
              <a:t>Outcome</a:t>
            </a:r>
            <a:r>
              <a:rPr lang="en-US" sz="2800" dirty="0">
                <a:latin typeface="Gill Sans MT" panose="020B0502020104020203" pitchFamily="34" charset="77"/>
                <a:cs typeface="Arial" pitchFamily="34" charset="0"/>
              </a:rPr>
              <a:t>: Immediate impacts as a result of a </a:t>
            </a:r>
            <a:r>
              <a:rPr lang="en-US" sz="2800" dirty="0" err="1">
                <a:latin typeface="Gill Sans MT" panose="020B0502020104020203" pitchFamily="34" charset="77"/>
                <a:cs typeface="Arial" pitchFamily="34" charset="0"/>
              </a:rPr>
              <a:t>programme</a:t>
            </a:r>
            <a:r>
              <a:rPr lang="en-US" sz="2800" dirty="0">
                <a:latin typeface="Gill Sans MT" panose="020B0502020104020203" pitchFamily="34" charset="77"/>
                <a:cs typeface="Arial" pitchFamily="34" charset="0"/>
              </a:rPr>
              <a:t> (e.g. change in behaviors or attitudes) </a:t>
            </a:r>
          </a:p>
          <a:p>
            <a:pPr>
              <a:defRPr/>
            </a:pPr>
            <a:endParaRPr lang="en-US" sz="2800" dirty="0">
              <a:latin typeface="Gill Sans MT" panose="020B0502020104020203" pitchFamily="34" charset="77"/>
              <a:cs typeface="Arial" pitchFamily="34" charset="0"/>
            </a:endParaRPr>
          </a:p>
          <a:p>
            <a:pPr>
              <a:defRPr/>
            </a:pPr>
            <a:r>
              <a:rPr lang="en-US" sz="2800" b="1" dirty="0">
                <a:latin typeface="Gill Sans MT" panose="020B0502020104020203" pitchFamily="34" charset="77"/>
                <a:cs typeface="Arial" pitchFamily="34" charset="0"/>
              </a:rPr>
              <a:t>Outputs</a:t>
            </a:r>
            <a:r>
              <a:rPr lang="en-US" sz="2800" dirty="0">
                <a:latin typeface="Gill Sans MT" panose="020B0502020104020203" pitchFamily="34" charset="77"/>
                <a:cs typeface="Arial" pitchFamily="34" charset="0"/>
              </a:rPr>
              <a:t>: Intended results of </a:t>
            </a:r>
            <a:r>
              <a:rPr lang="en-US" sz="2800" dirty="0" err="1">
                <a:latin typeface="Gill Sans MT" panose="020B0502020104020203" pitchFamily="34" charset="77"/>
                <a:cs typeface="Arial" pitchFamily="34" charset="0"/>
              </a:rPr>
              <a:t>programme</a:t>
            </a:r>
            <a:r>
              <a:rPr lang="en-US" sz="2800" dirty="0">
                <a:latin typeface="Gill Sans MT" panose="020B0502020104020203" pitchFamily="34" charset="77"/>
                <a:cs typeface="Arial" pitchFamily="34" charset="0"/>
              </a:rPr>
              <a:t> activities (also known as deliverables) </a:t>
            </a:r>
          </a:p>
          <a:p>
            <a:endParaRPr lang="en-US" sz="2800" dirty="0"/>
          </a:p>
        </p:txBody>
      </p:sp>
      <p:sp>
        <p:nvSpPr>
          <p:cNvPr id="11" name="Title 1">
            <a:extLst>
              <a:ext uri="{FF2B5EF4-FFF2-40B4-BE49-F238E27FC236}">
                <a16:creationId xmlns:a16="http://schemas.microsoft.com/office/drawing/2014/main" id="{514E2570-3658-5949-AD4E-DF5C041470A8}"/>
              </a:ext>
            </a:extLst>
          </p:cNvPr>
          <p:cNvSpPr>
            <a:spLocks noGrp="1"/>
          </p:cNvSpPr>
          <p:nvPr>
            <p:ph type="title"/>
          </p:nvPr>
        </p:nvSpPr>
        <p:spPr>
          <a:xfrm>
            <a:off x="922800" y="215097"/>
            <a:ext cx="10567665" cy="554038"/>
          </a:xfrm>
        </p:spPr>
        <p:txBody>
          <a:bodyPr>
            <a:normAutofit fontScale="90000"/>
          </a:bodyPr>
          <a:lstStyle/>
          <a:p>
            <a:r>
              <a:rPr lang="en-US" altLang="en-US" b="1" dirty="0">
                <a:latin typeface="Gill Sans MT" panose="020B0502020104020203" pitchFamily="34" charset="77"/>
                <a:cs typeface="Arial" panose="020B0604020202020204" pitchFamily="34" charset="0"/>
              </a:rPr>
              <a:t>Defining the components of monitoring</a:t>
            </a:r>
          </a:p>
        </p:txBody>
      </p:sp>
    </p:spTree>
    <p:extLst>
      <p:ext uri="{BB962C8B-B14F-4D97-AF65-F5344CB8AC3E}">
        <p14:creationId xmlns:p14="http://schemas.microsoft.com/office/powerpoint/2010/main" val="69190635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EF44E99-4965-9949-AA72-262051EDB044}"/>
              </a:ext>
            </a:extLst>
          </p:cNvPr>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81D258-DFBA-7648-BAD5-4FA646C58A53}" type="slidenum">
              <a:rPr lang="en-US" altLang="en-US">
                <a:solidFill>
                  <a:srgbClr val="898989"/>
                </a:solidFill>
                <a:latin typeface="Calibri" panose="020F0502020204030204" pitchFamily="34" charset="0"/>
              </a:rPr>
              <a:pPr/>
              <a:t>12</a:t>
            </a:fld>
            <a:endParaRPr lang="en-US" altLang="en-US">
              <a:solidFill>
                <a:srgbClr val="898989"/>
              </a:solidFill>
              <a:latin typeface="Calibri" panose="020F0502020204030204" pitchFamily="34" charset="0"/>
            </a:endParaRPr>
          </a:p>
        </p:txBody>
      </p:sp>
      <p:sp>
        <p:nvSpPr>
          <p:cNvPr id="11" name="Title 1">
            <a:extLst>
              <a:ext uri="{FF2B5EF4-FFF2-40B4-BE49-F238E27FC236}">
                <a16:creationId xmlns:a16="http://schemas.microsoft.com/office/drawing/2014/main" id="{514E2570-3658-5949-AD4E-DF5C041470A8}"/>
              </a:ext>
            </a:extLst>
          </p:cNvPr>
          <p:cNvSpPr>
            <a:spLocks noGrp="1"/>
          </p:cNvSpPr>
          <p:nvPr>
            <p:ph type="title"/>
          </p:nvPr>
        </p:nvSpPr>
        <p:spPr>
          <a:xfrm>
            <a:off x="922800" y="215097"/>
            <a:ext cx="10567665" cy="554038"/>
          </a:xfrm>
        </p:spPr>
        <p:txBody>
          <a:bodyPr>
            <a:normAutofit fontScale="90000"/>
          </a:bodyPr>
          <a:lstStyle/>
          <a:p>
            <a:r>
              <a:rPr lang="en-US" altLang="en-US" b="1" dirty="0">
                <a:latin typeface="Gill Sans MT" panose="020B0502020104020203" pitchFamily="34" charset="77"/>
                <a:cs typeface="Arial" panose="020B0604020202020204" pitchFamily="34" charset="0"/>
              </a:rPr>
              <a:t>Defining the components of monitoring</a:t>
            </a:r>
          </a:p>
        </p:txBody>
      </p:sp>
      <p:pic>
        <p:nvPicPr>
          <p:cNvPr id="6" name="Picture 5">
            <a:extLst>
              <a:ext uri="{FF2B5EF4-FFF2-40B4-BE49-F238E27FC236}">
                <a16:creationId xmlns:a16="http://schemas.microsoft.com/office/drawing/2014/main" id="{8AC0AC6B-8702-B54F-94BB-61843523CEE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953" r="22139"/>
          <a:stretch/>
        </p:blipFill>
        <p:spPr>
          <a:xfrm>
            <a:off x="6748371" y="1832494"/>
            <a:ext cx="5092861" cy="3877683"/>
          </a:xfrm>
          <a:prstGeom prst="rect">
            <a:avLst/>
          </a:prstGeom>
        </p:spPr>
      </p:pic>
      <p:sp>
        <p:nvSpPr>
          <p:cNvPr id="8" name="TextBox 7">
            <a:extLst>
              <a:ext uri="{FF2B5EF4-FFF2-40B4-BE49-F238E27FC236}">
                <a16:creationId xmlns:a16="http://schemas.microsoft.com/office/drawing/2014/main" id="{21F5E741-910A-904F-AB98-46B705717968}"/>
              </a:ext>
            </a:extLst>
          </p:cNvPr>
          <p:cNvSpPr txBox="1"/>
          <p:nvPr/>
        </p:nvSpPr>
        <p:spPr>
          <a:xfrm>
            <a:off x="922800" y="1345016"/>
            <a:ext cx="5547448" cy="5693866"/>
          </a:xfrm>
          <a:prstGeom prst="rect">
            <a:avLst/>
          </a:prstGeom>
          <a:noFill/>
        </p:spPr>
        <p:txBody>
          <a:bodyPr wrap="square" rtlCol="0">
            <a:spAutoFit/>
          </a:bodyPr>
          <a:lstStyle/>
          <a:p>
            <a:pPr>
              <a:defRPr/>
            </a:pPr>
            <a:r>
              <a:rPr lang="en-US" sz="2800" b="1" dirty="0">
                <a:latin typeface="Gill Sans MT" panose="020B0502020104020203" pitchFamily="34" charset="77"/>
                <a:cs typeface="Arial" pitchFamily="34" charset="0"/>
              </a:rPr>
              <a:t>Activities</a:t>
            </a:r>
            <a:r>
              <a:rPr lang="en-US" sz="2800" dirty="0">
                <a:latin typeface="Gill Sans MT" panose="020B0502020104020203" pitchFamily="34" charset="77"/>
                <a:cs typeface="Arial" pitchFamily="34" charset="0"/>
              </a:rPr>
              <a:t>: Actions carried out to produce desired outputs</a:t>
            </a:r>
          </a:p>
          <a:p>
            <a:pPr>
              <a:defRPr/>
            </a:pPr>
            <a:endParaRPr lang="en-US" sz="2800" dirty="0">
              <a:latin typeface="Gill Sans MT" panose="020B0502020104020203" pitchFamily="34" charset="77"/>
              <a:cs typeface="Arial" pitchFamily="34" charset="0"/>
            </a:endParaRPr>
          </a:p>
          <a:p>
            <a:pPr>
              <a:defRPr/>
            </a:pPr>
            <a:r>
              <a:rPr lang="en-US" sz="2800" b="1" dirty="0">
                <a:latin typeface="Gill Sans MT" panose="020B0502020104020203" pitchFamily="34" charset="77"/>
                <a:cs typeface="Arial" pitchFamily="34" charset="0"/>
              </a:rPr>
              <a:t>Indicators</a:t>
            </a:r>
            <a:r>
              <a:rPr lang="en-US" sz="2800" dirty="0">
                <a:latin typeface="Gill Sans MT" panose="020B0502020104020203" pitchFamily="34" charset="77"/>
                <a:cs typeface="Arial" pitchFamily="34" charset="0"/>
              </a:rPr>
              <a:t>: Characteristics selected to measure, to assess whether intended outcomes of program activities are being achieved</a:t>
            </a:r>
          </a:p>
          <a:p>
            <a:pPr>
              <a:defRPr/>
            </a:pPr>
            <a:endParaRPr lang="en-US" sz="2800" dirty="0">
              <a:latin typeface="Gill Sans MT" panose="020B0502020104020203" pitchFamily="34" charset="77"/>
              <a:cs typeface="Arial" pitchFamily="34" charset="0"/>
            </a:endParaRPr>
          </a:p>
          <a:p>
            <a:pPr>
              <a:defRPr/>
            </a:pPr>
            <a:r>
              <a:rPr lang="en-US" sz="2800" b="1" dirty="0">
                <a:latin typeface="Gill Sans MT" panose="020B0502020104020203" pitchFamily="34" charset="77"/>
                <a:cs typeface="Arial" pitchFamily="34" charset="0"/>
              </a:rPr>
              <a:t>Target</a:t>
            </a:r>
            <a:r>
              <a:rPr lang="en-US" sz="2800" dirty="0">
                <a:latin typeface="Gill Sans MT" panose="020B0502020104020203" pitchFamily="34" charset="77"/>
                <a:cs typeface="Arial" pitchFamily="34" charset="0"/>
              </a:rPr>
              <a:t>: </a:t>
            </a:r>
            <a:r>
              <a:rPr lang="en-GB" sz="2800" dirty="0">
                <a:latin typeface="Gill Sans MT" panose="020B0502020104020203" pitchFamily="34" charset="77"/>
                <a:cs typeface="Arial" pitchFamily="34" charset="0"/>
              </a:rPr>
              <a:t>Desired level of performance you want to see, that represents success at achieving your outcome, as measured by indicators</a:t>
            </a:r>
          </a:p>
          <a:p>
            <a:endParaRPr lang="en-US" sz="2800" dirty="0"/>
          </a:p>
        </p:txBody>
      </p:sp>
    </p:spTree>
    <p:extLst>
      <p:ext uri="{BB962C8B-B14F-4D97-AF65-F5344CB8AC3E}">
        <p14:creationId xmlns:p14="http://schemas.microsoft.com/office/powerpoint/2010/main" val="3391816255"/>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05C20F8F-F525-B340-8E15-ADEF76EE4115}"/>
              </a:ext>
            </a:extLst>
          </p:cNvPr>
          <p:cNvSpPr>
            <a:spLocks noGrp="1"/>
          </p:cNvSpPr>
          <p:nvPr>
            <p:ph type="title"/>
          </p:nvPr>
        </p:nvSpPr>
        <p:spPr>
          <a:xfrm>
            <a:off x="1246909" y="412750"/>
            <a:ext cx="9939251" cy="850900"/>
          </a:xfrm>
        </p:spPr>
        <p:txBody>
          <a:bodyPr>
            <a:noAutofit/>
          </a:bodyPr>
          <a:lstStyle/>
          <a:p>
            <a:r>
              <a:rPr lang="en-GB" altLang="en-US" sz="4000" b="1" dirty="0">
                <a:latin typeface="Gill Sans MT" panose="020B0502020104020203" pitchFamily="34" charset="77"/>
                <a:cs typeface="Arial" panose="020B0604020202020204" pitchFamily="34" charset="0"/>
              </a:rPr>
              <a:t>Important points</a:t>
            </a:r>
          </a:p>
        </p:txBody>
      </p:sp>
      <p:sp>
        <p:nvSpPr>
          <p:cNvPr id="13315" name="Content Placeholder 2">
            <a:extLst>
              <a:ext uri="{FF2B5EF4-FFF2-40B4-BE49-F238E27FC236}">
                <a16:creationId xmlns:a16="http://schemas.microsoft.com/office/drawing/2014/main" id="{97B6052B-7FE4-0649-B618-8B02493A62F3}"/>
              </a:ext>
            </a:extLst>
          </p:cNvPr>
          <p:cNvSpPr>
            <a:spLocks noGrp="1"/>
          </p:cNvSpPr>
          <p:nvPr>
            <p:ph idx="1"/>
          </p:nvPr>
        </p:nvSpPr>
        <p:spPr>
          <a:xfrm>
            <a:off x="1246909" y="1263650"/>
            <a:ext cx="10243556" cy="5594350"/>
          </a:xfrm>
        </p:spPr>
        <p:txBody>
          <a:bodyPr>
            <a:normAutofit/>
          </a:bodyPr>
          <a:lstStyle/>
          <a:p>
            <a:pPr>
              <a:buFont typeface="Wingdings" pitchFamily="2" charset="2"/>
              <a:buChar char="q"/>
            </a:pPr>
            <a:r>
              <a:rPr lang="en-GB" altLang="en-US" sz="2800" dirty="0">
                <a:latin typeface="Gill Sans MT" panose="020B0502020104020203" pitchFamily="34" charset="77"/>
                <a:cs typeface="Arial" panose="020B0604020202020204" pitchFamily="34" charset="0"/>
              </a:rPr>
              <a:t>Monitoring should be a routine, regular activity</a:t>
            </a:r>
          </a:p>
          <a:p>
            <a:pPr>
              <a:buFont typeface="Wingdings" pitchFamily="2" charset="2"/>
              <a:buChar char="q"/>
            </a:pPr>
            <a:r>
              <a:rPr lang="en-GB" altLang="en-US" sz="2800" dirty="0">
                <a:latin typeface="Gill Sans MT" panose="020B0502020104020203" pitchFamily="34" charset="77"/>
                <a:cs typeface="Arial" panose="020B0604020202020204" pitchFamily="34" charset="0"/>
              </a:rPr>
              <a:t>Monitoring should include data collection from those people intended to benefit from activities </a:t>
            </a:r>
          </a:p>
          <a:p>
            <a:pPr>
              <a:buFont typeface="Wingdings" pitchFamily="2" charset="2"/>
              <a:buChar char="q"/>
            </a:pPr>
            <a:r>
              <a:rPr lang="en-GB" altLang="en-US" sz="2800" dirty="0">
                <a:latin typeface="Gill Sans MT" panose="020B0502020104020203" pitchFamily="34" charset="77"/>
                <a:cs typeface="Arial" panose="020B0604020202020204" pitchFamily="34" charset="0"/>
              </a:rPr>
              <a:t>These people (recipients) could also be involved in the collection of data, and/or give feedback which is useful for monitoring</a:t>
            </a:r>
          </a:p>
          <a:p>
            <a:pPr>
              <a:buFont typeface="Wingdings" pitchFamily="2" charset="2"/>
              <a:buChar char="q"/>
            </a:pPr>
            <a:r>
              <a:rPr lang="en-GB" altLang="en-US" sz="2800" dirty="0">
                <a:latin typeface="Gill Sans MT" panose="020B0502020104020203" pitchFamily="34" charset="77"/>
                <a:cs typeface="Arial" panose="020B0604020202020204" pitchFamily="34" charset="0"/>
              </a:rPr>
              <a:t>Good monitoring requires keeping up to date records</a:t>
            </a:r>
          </a:p>
          <a:p>
            <a:pPr>
              <a:buFont typeface="Wingdings" pitchFamily="2" charset="2"/>
              <a:buChar char="q"/>
            </a:pPr>
            <a:r>
              <a:rPr lang="en-GB" altLang="en-US" sz="2800" dirty="0">
                <a:latin typeface="Gill Sans MT" panose="020B0502020104020203" pitchFamily="34" charset="77"/>
                <a:cs typeface="Arial" panose="020B0604020202020204" pitchFamily="34" charset="0"/>
              </a:rPr>
              <a:t>Only collect useful and appropriate information, directly relating to project activities and objectives</a:t>
            </a:r>
          </a:p>
          <a:p>
            <a:pPr marL="0" indent="0" algn="ctr">
              <a:buNone/>
            </a:pPr>
            <a:r>
              <a:rPr lang="en-GB" altLang="en-US" sz="3200" i="1" dirty="0">
                <a:latin typeface="Gill Sans MT" panose="020B0502020104020203" pitchFamily="34" charset="77"/>
                <a:cs typeface="Arial" panose="020B0604020202020204" pitchFamily="34" charset="0"/>
              </a:rPr>
              <a:t>You should use this monitoring data to influence your interventions and decision-making as projects unfold</a:t>
            </a:r>
          </a:p>
          <a:p>
            <a:pPr>
              <a:buFont typeface="Wingdings" pitchFamily="2" charset="2"/>
              <a:buChar char="q"/>
            </a:pPr>
            <a:endParaRPr lang="en-GB" altLang="en-US" sz="2800" dirty="0">
              <a:latin typeface="Arial" panose="020B0604020202020204" pitchFamily="34" charset="0"/>
              <a:cs typeface="Arial" panose="020B0604020202020204" pitchFamily="34" charset="0"/>
            </a:endParaRPr>
          </a:p>
          <a:p>
            <a:pPr>
              <a:buFont typeface="Wingdings" pitchFamily="2" charset="2"/>
              <a:buChar char="q"/>
            </a:pPr>
            <a:endParaRPr lang="en-GB" altLang="en-US" dirty="0">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DEF44E99-4965-9949-AA72-262051EDB044}"/>
              </a:ext>
            </a:extLst>
          </p:cNvPr>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181D258-DFBA-7648-BAD5-4FA646C58A53}" type="slidenum">
              <a:rPr lang="en-US" altLang="en-US">
                <a:solidFill>
                  <a:srgbClr val="898989"/>
                </a:solidFill>
                <a:latin typeface="Calibri" panose="020F0502020204030204" pitchFamily="34" charset="0"/>
              </a:rPr>
              <a:pPr/>
              <a:t>13</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64096334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a:extLst>
              <a:ext uri="{FF2B5EF4-FFF2-40B4-BE49-F238E27FC236}">
                <a16:creationId xmlns:a16="http://schemas.microsoft.com/office/drawing/2014/main" id="{0E7E3085-031F-6F4E-A161-7376B0A35CFA}"/>
              </a:ext>
            </a:extLst>
          </p:cNvPr>
          <p:cNvGraphicFramePr>
            <a:graphicFrameLocks noChangeAspect="1"/>
          </p:cNvGraphicFramePr>
          <p:nvPr>
            <p:extLst>
              <p:ext uri="{D42A27DB-BD31-4B8C-83A1-F6EECF244321}">
                <p14:modId xmlns:p14="http://schemas.microsoft.com/office/powerpoint/2010/main" val="1856335148"/>
              </p:ext>
            </p:extLst>
          </p:nvPr>
        </p:nvGraphicFramePr>
        <p:xfrm>
          <a:off x="2914399" y="974622"/>
          <a:ext cx="6363201" cy="4908755"/>
        </p:xfrm>
        <a:graphic>
          <a:graphicData uri="http://schemas.openxmlformats.org/presentationml/2006/ole">
            <mc:AlternateContent xmlns:mc="http://schemas.openxmlformats.org/markup-compatibility/2006">
              <mc:Choice xmlns:v="urn:schemas-microsoft-com:vml" Requires="v">
                <p:oleObj spid="_x0000_s1036" name="Photo Editor Photo" r:id="rId3" imgW="10820400" imgH="4648200" progId="">
                  <p:embed/>
                </p:oleObj>
              </mc:Choice>
              <mc:Fallback>
                <p:oleObj name="Photo Editor Photo" r:id="rId3" imgW="10820400" imgH="4648200" progId="">
                  <p:embed/>
                  <p:pic>
                    <p:nvPicPr>
                      <p:cNvPr id="5" name="Object 4">
                        <a:extLst>
                          <a:ext uri="{FF2B5EF4-FFF2-40B4-BE49-F238E27FC236}">
                            <a16:creationId xmlns:a16="http://schemas.microsoft.com/office/drawing/2014/main" id="{0E7E3085-031F-6F4E-A161-7376B0A35C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14399" y="974622"/>
                        <a:ext cx="6363201" cy="4908755"/>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13942923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a:extLst>
              <a:ext uri="{FF2B5EF4-FFF2-40B4-BE49-F238E27FC236}">
                <a16:creationId xmlns:a16="http://schemas.microsoft.com/office/drawing/2014/main" id="{2A4D2268-CFA0-9440-97C6-FD0836F99726}"/>
              </a:ext>
            </a:extLst>
          </p:cNvPr>
          <p:cNvSpPr>
            <a:spLocks noGrp="1" noChangeArrowheads="1"/>
          </p:cNvSpPr>
          <p:nvPr>
            <p:ph type="title"/>
          </p:nvPr>
        </p:nvSpPr>
        <p:spPr>
          <a:xfrm>
            <a:off x="1102441" y="385917"/>
            <a:ext cx="10248900" cy="554038"/>
          </a:xfrm>
        </p:spPr>
        <p:txBody>
          <a:bodyPr>
            <a:noAutofit/>
          </a:bodyPr>
          <a:lstStyle/>
          <a:p>
            <a:pPr eaLnBrk="1" hangingPunct="1"/>
            <a:r>
              <a:rPr lang="en-US" altLang="en-US" sz="4000" b="1" dirty="0">
                <a:solidFill>
                  <a:srgbClr val="000099"/>
                </a:solidFill>
                <a:latin typeface="Gill Sans MT" panose="020B0502020104020203" pitchFamily="34" charset="77"/>
                <a:cs typeface="Arial" panose="020B0604020202020204" pitchFamily="34" charset="0"/>
              </a:rPr>
              <a:t>Who is involved in the monitoring process?</a:t>
            </a:r>
          </a:p>
        </p:txBody>
      </p:sp>
      <p:sp>
        <p:nvSpPr>
          <p:cNvPr id="9219" name="Rectangle 5">
            <a:extLst>
              <a:ext uri="{FF2B5EF4-FFF2-40B4-BE49-F238E27FC236}">
                <a16:creationId xmlns:a16="http://schemas.microsoft.com/office/drawing/2014/main" id="{5D2C6048-EFED-6E41-82FC-DCEC845F4D22}"/>
              </a:ext>
            </a:extLst>
          </p:cNvPr>
          <p:cNvSpPr>
            <a:spLocks noGrp="1" noChangeArrowheads="1"/>
          </p:cNvSpPr>
          <p:nvPr>
            <p:ph type="body" sz="half" idx="1"/>
          </p:nvPr>
        </p:nvSpPr>
        <p:spPr>
          <a:xfrm>
            <a:off x="1102441" y="1927123"/>
            <a:ext cx="3367959" cy="2035277"/>
          </a:xfrm>
        </p:spPr>
        <p:txBody>
          <a:bodyPr>
            <a:normAutofit/>
          </a:bodyPr>
          <a:lstStyle/>
          <a:p>
            <a:pPr>
              <a:defRPr/>
            </a:pPr>
            <a:r>
              <a:rPr lang="en-US" altLang="en-US" sz="3200" dirty="0">
                <a:latin typeface="Gill Sans MT" panose="020B0502020104020203" pitchFamily="34" charset="77"/>
                <a:ea typeface="ＭＳ Ｐゴシック" pitchFamily="34" charset="-128"/>
                <a:cs typeface="Arial" charset="0"/>
              </a:rPr>
              <a:t>Staff</a:t>
            </a:r>
          </a:p>
          <a:p>
            <a:pPr>
              <a:defRPr/>
            </a:pPr>
            <a:r>
              <a:rPr lang="en-US" altLang="en-US" sz="3200" dirty="0">
                <a:latin typeface="Gill Sans MT" panose="020B0502020104020203" pitchFamily="34" charset="77"/>
                <a:ea typeface="ＭＳ Ｐゴシック" pitchFamily="34" charset="-128"/>
                <a:cs typeface="Arial" charset="0"/>
              </a:rPr>
              <a:t>Stakeholders</a:t>
            </a:r>
          </a:p>
          <a:p>
            <a:pPr>
              <a:defRPr/>
            </a:pPr>
            <a:r>
              <a:rPr lang="en-US" altLang="en-US" sz="3200" dirty="0">
                <a:latin typeface="Gill Sans MT" panose="020B0502020104020203" pitchFamily="34" charset="77"/>
                <a:ea typeface="ＭＳ Ｐゴシック" pitchFamily="34" charset="-128"/>
                <a:cs typeface="Arial" charset="0"/>
              </a:rPr>
              <a:t>Beneficiaries</a:t>
            </a:r>
          </a:p>
          <a:p>
            <a:pPr eaLnBrk="1" hangingPunct="1">
              <a:defRPr/>
            </a:pPr>
            <a:endParaRPr lang="en-US" altLang="en-US" sz="2800" dirty="0">
              <a:ea typeface="ＭＳ Ｐゴシック" pitchFamily="34" charset="-128"/>
            </a:endParaRPr>
          </a:p>
          <a:p>
            <a:pPr eaLnBrk="1" hangingPunct="1">
              <a:defRPr/>
            </a:pPr>
            <a:endParaRPr lang="en-US" altLang="en-US" sz="2800" dirty="0">
              <a:ea typeface="ＭＳ Ｐゴシック" pitchFamily="34" charset="-128"/>
            </a:endParaRPr>
          </a:p>
        </p:txBody>
      </p:sp>
      <p:pic>
        <p:nvPicPr>
          <p:cNvPr id="13316" name="Picture 18" descr="MCPE02097_0000[1]">
            <a:extLst>
              <a:ext uri="{FF2B5EF4-FFF2-40B4-BE49-F238E27FC236}">
                <a16:creationId xmlns:a16="http://schemas.microsoft.com/office/drawing/2014/main" id="{65BFB250-A78E-0D48-BCDA-9D733EDEE532}"/>
              </a:ext>
            </a:extLst>
          </p:cNvPr>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6226891" y="1233617"/>
            <a:ext cx="4038600" cy="3235325"/>
          </a:xfrm>
        </p:spPr>
      </p:pic>
      <p:sp>
        <p:nvSpPr>
          <p:cNvPr id="13317" name="Text Box 19">
            <a:extLst>
              <a:ext uri="{FF2B5EF4-FFF2-40B4-BE49-F238E27FC236}">
                <a16:creationId xmlns:a16="http://schemas.microsoft.com/office/drawing/2014/main" id="{19EB9340-B20E-F349-AF24-D6F6EFFA6A9F}"/>
              </a:ext>
            </a:extLst>
          </p:cNvPr>
          <p:cNvSpPr txBox="1">
            <a:spLocks noChangeArrowheads="1"/>
          </p:cNvSpPr>
          <p:nvPr/>
        </p:nvSpPr>
        <p:spPr bwMode="auto">
          <a:xfrm>
            <a:off x="1102441" y="5196206"/>
            <a:ext cx="10248900"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spcBef>
                <a:spcPct val="50000"/>
              </a:spcBef>
            </a:pPr>
            <a:r>
              <a:rPr lang="en-US" altLang="en-US" sz="3600" dirty="0">
                <a:latin typeface="Gill Sans MT" panose="020B0502020104020203" pitchFamily="34" charset="77"/>
                <a:ea typeface="MS PGothic" panose="020B0600070205080204" pitchFamily="34" charset="-128"/>
              </a:rPr>
              <a:t>Monitoring is a participatory process, and not just the responsibility of the UWA M&amp;E Unit</a:t>
            </a:r>
          </a:p>
        </p:txBody>
      </p:sp>
    </p:spTree>
    <p:extLst>
      <p:ext uri="{BB962C8B-B14F-4D97-AF65-F5344CB8AC3E}">
        <p14:creationId xmlns:p14="http://schemas.microsoft.com/office/powerpoint/2010/main" val="174638605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Effect transition="in" filter="fade">
                                      <p:cBhvr>
                                        <p:cTn id="7" dur="1000"/>
                                        <p:tgtEl>
                                          <p:spTgt spid="9219">
                                            <p:txEl>
                                              <p:pRg st="0" end="0"/>
                                            </p:txEl>
                                          </p:spTgt>
                                        </p:tgtEl>
                                      </p:cBhvr>
                                    </p:animEffect>
                                    <p:anim calcmode="lin" valueType="num">
                                      <p:cBhvr>
                                        <p:cTn id="8" dur="1000" fill="hold"/>
                                        <p:tgtEl>
                                          <p:spTgt spid="9219">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92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Effect transition="in" filter="fade">
                                      <p:cBhvr>
                                        <p:cTn id="14" dur="1000"/>
                                        <p:tgtEl>
                                          <p:spTgt spid="9219">
                                            <p:txEl>
                                              <p:pRg st="1" end="1"/>
                                            </p:txEl>
                                          </p:spTgt>
                                        </p:tgtEl>
                                      </p:cBhvr>
                                    </p:animEffect>
                                    <p:anim calcmode="lin" valueType="num">
                                      <p:cBhvr>
                                        <p:cTn id="15" dur="1000" fill="hold"/>
                                        <p:tgtEl>
                                          <p:spTgt spid="9219">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92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9219">
                                            <p:txEl>
                                              <p:pRg st="2" end="2"/>
                                            </p:txEl>
                                          </p:spTgt>
                                        </p:tgtEl>
                                        <p:attrNameLst>
                                          <p:attrName>style.visibility</p:attrName>
                                        </p:attrNameLst>
                                      </p:cBhvr>
                                      <p:to>
                                        <p:strVal val="visible"/>
                                      </p:to>
                                    </p:set>
                                    <p:animEffect transition="in" filter="fade">
                                      <p:cBhvr>
                                        <p:cTn id="21" dur="1000"/>
                                        <p:tgtEl>
                                          <p:spTgt spid="9219">
                                            <p:txEl>
                                              <p:pRg st="2" end="2"/>
                                            </p:txEl>
                                          </p:spTgt>
                                        </p:tgtEl>
                                      </p:cBhvr>
                                    </p:animEffect>
                                    <p:anim calcmode="lin" valueType="num">
                                      <p:cBhvr>
                                        <p:cTn id="22" dur="1000" fill="hold"/>
                                        <p:tgtEl>
                                          <p:spTgt spid="9219">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9219">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3316"/>
                                        </p:tgtEl>
                                        <p:attrNameLst>
                                          <p:attrName>style.visibility</p:attrName>
                                        </p:attrNameLst>
                                      </p:cBhvr>
                                      <p:to>
                                        <p:strVal val="visible"/>
                                      </p:to>
                                    </p:set>
                                    <p:anim calcmode="lin" valueType="num">
                                      <p:cBhvr additive="base">
                                        <p:cTn id="28" dur="500" fill="hold"/>
                                        <p:tgtEl>
                                          <p:spTgt spid="13316"/>
                                        </p:tgtEl>
                                        <p:attrNameLst>
                                          <p:attrName>ppt_x</p:attrName>
                                        </p:attrNameLst>
                                      </p:cBhvr>
                                      <p:tavLst>
                                        <p:tav tm="0">
                                          <p:val>
                                            <p:strVal val="#ppt_x"/>
                                          </p:val>
                                        </p:tav>
                                        <p:tav tm="100000">
                                          <p:val>
                                            <p:strVal val="#ppt_x"/>
                                          </p:val>
                                        </p:tav>
                                      </p:tavLst>
                                    </p:anim>
                                    <p:anim calcmode="lin" valueType="num">
                                      <p:cBhvr additive="base">
                                        <p:cTn id="29" dur="500" fill="hold"/>
                                        <p:tgtEl>
                                          <p:spTgt spid="13316"/>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13317"/>
                                        </p:tgtEl>
                                        <p:attrNameLst>
                                          <p:attrName>style.visibility</p:attrName>
                                        </p:attrNameLst>
                                      </p:cBhvr>
                                      <p:to>
                                        <p:strVal val="visible"/>
                                      </p:to>
                                    </p:set>
                                    <p:anim calcmode="lin" valueType="num">
                                      <p:cBhvr additive="base">
                                        <p:cTn id="32" dur="500" fill="hold"/>
                                        <p:tgtEl>
                                          <p:spTgt spid="13317"/>
                                        </p:tgtEl>
                                        <p:attrNameLst>
                                          <p:attrName>ppt_x</p:attrName>
                                        </p:attrNameLst>
                                      </p:cBhvr>
                                      <p:tavLst>
                                        <p:tav tm="0">
                                          <p:val>
                                            <p:strVal val="#ppt_x"/>
                                          </p:val>
                                        </p:tav>
                                        <p:tav tm="100000">
                                          <p:val>
                                            <p:strVal val="#ppt_x"/>
                                          </p:val>
                                        </p:tav>
                                      </p:tavLst>
                                    </p:anim>
                                    <p:anim calcmode="lin" valueType="num">
                                      <p:cBhvr additive="base">
                                        <p:cTn id="33" dur="500" fill="hold"/>
                                        <p:tgtEl>
                                          <p:spTgt spid="133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uiExpand="1" build="p"/>
      <p:bldP spid="133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a:extLst>
              <a:ext uri="{FF2B5EF4-FFF2-40B4-BE49-F238E27FC236}">
                <a16:creationId xmlns:a16="http://schemas.microsoft.com/office/drawing/2014/main" id="{4A0855A4-F250-E843-93BD-0827D11DD1C5}"/>
              </a:ext>
            </a:extLst>
          </p:cNvPr>
          <p:cNvSpPr>
            <a:spLocks noGrp="1" noChangeArrowheads="1"/>
          </p:cNvSpPr>
          <p:nvPr>
            <p:ph type="title"/>
          </p:nvPr>
        </p:nvSpPr>
        <p:spPr>
          <a:xfrm>
            <a:off x="1189702" y="228600"/>
            <a:ext cx="10452228" cy="554038"/>
          </a:xfrm>
        </p:spPr>
        <p:txBody>
          <a:bodyPr>
            <a:noAutofit/>
          </a:bodyPr>
          <a:lstStyle/>
          <a:p>
            <a:pPr eaLnBrk="1" hangingPunct="1"/>
            <a:r>
              <a:rPr lang="en-US" altLang="en-US" sz="4000" b="1" dirty="0">
                <a:solidFill>
                  <a:srgbClr val="000099"/>
                </a:solidFill>
                <a:latin typeface="Gill Sans MT" panose="020B0502020104020203" pitchFamily="34" charset="77"/>
                <a:cs typeface="Arial" panose="020B0604020202020204" pitchFamily="34" charset="0"/>
              </a:rPr>
              <a:t>Key Monitoring Questions</a:t>
            </a:r>
          </a:p>
        </p:txBody>
      </p:sp>
      <p:sp>
        <p:nvSpPr>
          <p:cNvPr id="17411" name="Rectangle 3">
            <a:extLst>
              <a:ext uri="{FF2B5EF4-FFF2-40B4-BE49-F238E27FC236}">
                <a16:creationId xmlns:a16="http://schemas.microsoft.com/office/drawing/2014/main" id="{9DD62216-EC3A-2946-AEF6-781673AC8D57}"/>
              </a:ext>
            </a:extLst>
          </p:cNvPr>
          <p:cNvSpPr>
            <a:spLocks noGrp="1" noChangeArrowheads="1"/>
          </p:cNvSpPr>
          <p:nvPr>
            <p:ph type="body" sz="half" idx="1"/>
          </p:nvPr>
        </p:nvSpPr>
        <p:spPr>
          <a:xfrm>
            <a:off x="1189701" y="2054139"/>
            <a:ext cx="10452228" cy="4458172"/>
          </a:xfrm>
        </p:spPr>
        <p:txBody>
          <a:bodyPr>
            <a:noAutofit/>
          </a:bodyPr>
          <a:lstStyle/>
          <a:p>
            <a:pPr lvl="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What is being done?</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By whom?</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Reaching target population?</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When?</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How much?</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How often?</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Additional outputs?</a:t>
            </a:r>
          </a:p>
          <a:p>
            <a:pPr lvl="1" eaLnBrk="1" hangingPunct="1">
              <a:lnSpc>
                <a:spcPct val="80000"/>
              </a:lnSpc>
              <a:buFont typeface="Arial" panose="020B0604020202020204" pitchFamily="34" charset="0"/>
              <a:buChar char="•"/>
            </a:pPr>
            <a:r>
              <a:rPr lang="en-US" altLang="en-US" sz="3200" dirty="0">
                <a:latin typeface="Gill Sans MT" panose="020B0502020104020203" pitchFamily="34" charset="77"/>
                <a:cs typeface="Arial" panose="020B0604020202020204" pitchFamily="34" charset="0"/>
              </a:rPr>
              <a:t>Resources used? (staff, funds, materials, etc.)</a:t>
            </a:r>
          </a:p>
        </p:txBody>
      </p:sp>
      <p:pic>
        <p:nvPicPr>
          <p:cNvPr id="17412" name="Picture 6" descr="MCj04042630000[1]">
            <a:extLst>
              <a:ext uri="{FF2B5EF4-FFF2-40B4-BE49-F238E27FC236}">
                <a16:creationId xmlns:a16="http://schemas.microsoft.com/office/drawing/2014/main" id="{3053F5FA-7298-114F-AC5B-7EF17336C5E0}"/>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8632184" y="2320414"/>
            <a:ext cx="2862262" cy="3171825"/>
          </a:xfrm>
        </p:spPr>
      </p:pic>
      <p:sp>
        <p:nvSpPr>
          <p:cNvPr id="2" name="TextBox 1">
            <a:extLst>
              <a:ext uri="{FF2B5EF4-FFF2-40B4-BE49-F238E27FC236}">
                <a16:creationId xmlns:a16="http://schemas.microsoft.com/office/drawing/2014/main" id="{26EC2B05-72E7-6749-AACC-25338457D5E1}"/>
              </a:ext>
            </a:extLst>
          </p:cNvPr>
          <p:cNvSpPr txBox="1"/>
          <p:nvPr/>
        </p:nvSpPr>
        <p:spPr>
          <a:xfrm>
            <a:off x="1189700" y="1002890"/>
            <a:ext cx="10304745" cy="584775"/>
          </a:xfrm>
          <a:prstGeom prst="rect">
            <a:avLst/>
          </a:prstGeom>
          <a:noFill/>
        </p:spPr>
        <p:txBody>
          <a:bodyPr wrap="square" rtlCol="0">
            <a:spAutoFit/>
          </a:bodyPr>
          <a:lstStyle/>
          <a:p>
            <a:r>
              <a:rPr lang="en-US" sz="3200" dirty="0">
                <a:latin typeface="Gill Sans MT" panose="020B0502020104020203" pitchFamily="34" charset="77"/>
              </a:rPr>
              <a:t>Use these questions to guide your monitoring data collection</a:t>
            </a:r>
          </a:p>
        </p:txBody>
      </p:sp>
    </p:spTree>
    <p:extLst>
      <p:ext uri="{BB962C8B-B14F-4D97-AF65-F5344CB8AC3E}">
        <p14:creationId xmlns:p14="http://schemas.microsoft.com/office/powerpoint/2010/main" val="31501182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5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5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7411">
                                            <p:txEl>
                                              <p:pRg st="3" end="3"/>
                                            </p:txEl>
                                          </p:spTgt>
                                        </p:tgtEl>
                                        <p:attrNameLst>
                                          <p:attrName>style.visibility</p:attrName>
                                        </p:attrNameLst>
                                      </p:cBhvr>
                                      <p:to>
                                        <p:strVal val="visible"/>
                                      </p:to>
                                    </p:set>
                                    <p:anim calcmode="lin" valueType="num">
                                      <p:cBhvr additive="base">
                                        <p:cTn id="25" dur="500" fill="hold"/>
                                        <p:tgtEl>
                                          <p:spTgt spid="174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74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7411">
                                            <p:txEl>
                                              <p:pRg st="4" end="4"/>
                                            </p:txEl>
                                          </p:spTgt>
                                        </p:tgtEl>
                                        <p:attrNameLst>
                                          <p:attrName>style.visibility</p:attrName>
                                        </p:attrNameLst>
                                      </p:cBhvr>
                                      <p:to>
                                        <p:strVal val="visible"/>
                                      </p:to>
                                    </p:set>
                                    <p:anim calcmode="lin" valueType="num">
                                      <p:cBhvr additive="base">
                                        <p:cTn id="31" dur="500" fill="hold"/>
                                        <p:tgtEl>
                                          <p:spTgt spid="174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741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7411">
                                            <p:txEl>
                                              <p:pRg st="5" end="5"/>
                                            </p:txEl>
                                          </p:spTgt>
                                        </p:tgtEl>
                                        <p:attrNameLst>
                                          <p:attrName>style.visibility</p:attrName>
                                        </p:attrNameLst>
                                      </p:cBhvr>
                                      <p:to>
                                        <p:strVal val="visible"/>
                                      </p:to>
                                    </p:set>
                                    <p:anim calcmode="lin" valueType="num">
                                      <p:cBhvr additive="base">
                                        <p:cTn id="37" dur="500" fill="hold"/>
                                        <p:tgtEl>
                                          <p:spTgt spid="17411">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741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411">
                                            <p:txEl>
                                              <p:pRg st="6" end="6"/>
                                            </p:txEl>
                                          </p:spTgt>
                                        </p:tgtEl>
                                        <p:attrNameLst>
                                          <p:attrName>style.visibility</p:attrName>
                                        </p:attrNameLst>
                                      </p:cBhvr>
                                      <p:to>
                                        <p:strVal val="visible"/>
                                      </p:to>
                                    </p:set>
                                    <p:anim calcmode="lin" valueType="num">
                                      <p:cBhvr additive="base">
                                        <p:cTn id="43" dur="500" fill="hold"/>
                                        <p:tgtEl>
                                          <p:spTgt spid="17411">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7411">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411">
                                            <p:txEl>
                                              <p:pRg st="7" end="7"/>
                                            </p:txEl>
                                          </p:spTgt>
                                        </p:tgtEl>
                                        <p:attrNameLst>
                                          <p:attrName>style.visibility</p:attrName>
                                        </p:attrNameLst>
                                      </p:cBhvr>
                                      <p:to>
                                        <p:strVal val="visible"/>
                                      </p:to>
                                    </p:set>
                                    <p:anim calcmode="lin" valueType="num">
                                      <p:cBhvr additive="base">
                                        <p:cTn id="49" dur="500" fill="hold"/>
                                        <p:tgtEl>
                                          <p:spTgt spid="17411">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7411">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D04CD5-7C06-1D46-8715-D97BD8D9FCD9}"/>
              </a:ext>
            </a:extLst>
          </p:cNvPr>
          <p:cNvSpPr>
            <a:spLocks noGrp="1"/>
          </p:cNvSpPr>
          <p:nvPr>
            <p:ph type="title"/>
          </p:nvPr>
        </p:nvSpPr>
        <p:spPr>
          <a:xfrm>
            <a:off x="1183888" y="263013"/>
            <a:ext cx="9824224" cy="719254"/>
          </a:xfrm>
        </p:spPr>
        <p:txBody>
          <a:bodyPr/>
          <a:lstStyle/>
          <a:p>
            <a:pPr>
              <a:defRPr/>
            </a:pPr>
            <a:r>
              <a:rPr lang="en-US" sz="4000" b="1" dirty="0">
                <a:latin typeface="Gill Sans MT" panose="020B0502020104020203" pitchFamily="34" charset="77"/>
                <a:ea typeface="+mj-ea"/>
                <a:cs typeface="Arial" panose="020B0604020202020204" pitchFamily="34" charset="0"/>
              </a:rPr>
              <a:t>Monitoring Tools</a:t>
            </a:r>
            <a:endParaRPr lang="en-GB" sz="4000" b="1" dirty="0">
              <a:latin typeface="Gill Sans MT" panose="020B0502020104020203" pitchFamily="34" charset="77"/>
              <a:ea typeface="+mj-ea"/>
              <a:cs typeface="Arial" panose="020B0604020202020204" pitchFamily="34" charset="0"/>
            </a:endParaRPr>
          </a:p>
        </p:txBody>
      </p:sp>
      <p:sp>
        <p:nvSpPr>
          <p:cNvPr id="3" name="Text Placeholder 2">
            <a:extLst>
              <a:ext uri="{FF2B5EF4-FFF2-40B4-BE49-F238E27FC236}">
                <a16:creationId xmlns:a16="http://schemas.microsoft.com/office/drawing/2014/main" id="{B683D1A6-26EA-364D-8F6A-24D254DF5BD0}"/>
              </a:ext>
            </a:extLst>
          </p:cNvPr>
          <p:cNvSpPr>
            <a:spLocks noGrp="1"/>
          </p:cNvSpPr>
          <p:nvPr>
            <p:ph type="body" idx="1"/>
          </p:nvPr>
        </p:nvSpPr>
        <p:spPr>
          <a:xfrm>
            <a:off x="1219200" y="1779639"/>
            <a:ext cx="9824224" cy="4888789"/>
          </a:xfrm>
        </p:spPr>
        <p:txBody>
          <a:bodyPr>
            <a:normAutofit/>
          </a:bodyPr>
          <a:lstStyle/>
          <a:p>
            <a:pPr>
              <a:spcAft>
                <a:spcPts val="0"/>
              </a:spcAft>
              <a:defRPr/>
            </a:pPr>
            <a:r>
              <a:rPr lang="en-US" sz="3200" dirty="0">
                <a:solidFill>
                  <a:schemeClr val="tx1">
                    <a:lumMod val="25000"/>
                  </a:schemeClr>
                </a:solidFill>
                <a:latin typeface="Gill Sans MT" panose="020B0502020104020203" pitchFamily="34" charset="77"/>
                <a:cs typeface="Arial" pitchFamily="34" charset="0"/>
              </a:rPr>
              <a:t>Staff meetings</a:t>
            </a:r>
          </a:p>
          <a:p>
            <a:pPr lvl="8">
              <a:spcAft>
                <a:spcPts val="0"/>
              </a:spcAft>
              <a:buFont typeface="Wingdings" pitchFamily="2" charset="2"/>
              <a:buChar char="ü"/>
              <a:defRPr/>
            </a:pPr>
            <a:r>
              <a:rPr lang="en-US" sz="3200" i="1" dirty="0">
                <a:solidFill>
                  <a:schemeClr val="tx1">
                    <a:lumMod val="25000"/>
                  </a:schemeClr>
                </a:solidFill>
                <a:latin typeface="Gill Sans MT" panose="020B0502020104020203" pitchFamily="34" charset="77"/>
                <a:cs typeface="Arial" pitchFamily="34" charset="0"/>
              </a:rPr>
              <a:t>Weekly</a:t>
            </a:r>
          </a:p>
          <a:p>
            <a:pPr lvl="1">
              <a:spcAft>
                <a:spcPts val="0"/>
              </a:spcAft>
              <a:buFont typeface="Wingdings" pitchFamily="2" charset="2"/>
              <a:buChar char="ü"/>
              <a:defRPr/>
            </a:pPr>
            <a:r>
              <a:rPr lang="en-US" sz="3200" dirty="0">
                <a:solidFill>
                  <a:schemeClr val="tx1">
                    <a:lumMod val="25000"/>
                  </a:schemeClr>
                </a:solidFill>
                <a:latin typeface="Gill Sans MT" panose="020B0502020104020203" pitchFamily="34" charset="77"/>
                <a:cs typeface="Arial" pitchFamily="34" charset="0"/>
              </a:rPr>
              <a:t>Monthly</a:t>
            </a:r>
          </a:p>
          <a:p>
            <a:pPr lvl="1">
              <a:spcAft>
                <a:spcPts val="0"/>
              </a:spcAft>
              <a:buFont typeface="Wingdings" pitchFamily="2" charset="2"/>
              <a:buChar char="ü"/>
              <a:defRPr/>
            </a:pPr>
            <a:r>
              <a:rPr lang="en-US" sz="3200" dirty="0">
                <a:solidFill>
                  <a:schemeClr val="tx1">
                    <a:lumMod val="25000"/>
                  </a:schemeClr>
                </a:solidFill>
                <a:latin typeface="Gill Sans MT" panose="020B0502020104020203" pitchFamily="34" charset="77"/>
                <a:cs typeface="Arial" pitchFamily="34" charset="0"/>
              </a:rPr>
              <a:t>Quarterly</a:t>
            </a:r>
          </a:p>
          <a:p>
            <a:pPr lvl="1">
              <a:spcAft>
                <a:spcPts val="0"/>
              </a:spcAft>
              <a:buFont typeface="Wingdings" pitchFamily="2" charset="2"/>
              <a:buChar char="ü"/>
              <a:defRPr/>
            </a:pPr>
            <a:r>
              <a:rPr lang="en-US" sz="3200" dirty="0">
                <a:solidFill>
                  <a:schemeClr val="tx1">
                    <a:lumMod val="25000"/>
                  </a:schemeClr>
                </a:solidFill>
                <a:latin typeface="Gill Sans MT" panose="020B0502020104020203" pitchFamily="34" charset="77"/>
                <a:cs typeface="Arial" pitchFamily="34" charset="0"/>
              </a:rPr>
              <a:t>Annual</a:t>
            </a:r>
          </a:p>
          <a:p>
            <a:pPr>
              <a:spcAft>
                <a:spcPts val="0"/>
              </a:spcAft>
              <a:defRPr/>
            </a:pPr>
            <a:r>
              <a:rPr lang="en-US" sz="3200" dirty="0">
                <a:solidFill>
                  <a:schemeClr val="tx1">
                    <a:lumMod val="25000"/>
                  </a:schemeClr>
                </a:solidFill>
                <a:latin typeface="Gill Sans MT" panose="020B0502020104020203" pitchFamily="34" charset="77"/>
                <a:cs typeface="Arial" pitchFamily="34" charset="0"/>
              </a:rPr>
              <a:t>Monitoring and supervision visits</a:t>
            </a:r>
          </a:p>
          <a:p>
            <a:pPr>
              <a:spcAft>
                <a:spcPts val="0"/>
              </a:spcAft>
              <a:defRPr/>
            </a:pPr>
            <a:r>
              <a:rPr lang="en-US" sz="3200" dirty="0">
                <a:solidFill>
                  <a:schemeClr val="tx1">
                    <a:lumMod val="25000"/>
                  </a:schemeClr>
                </a:solidFill>
                <a:latin typeface="Gill Sans MT" panose="020B0502020104020203" pitchFamily="34" charset="77"/>
                <a:cs typeface="Arial" pitchFamily="34" charset="0"/>
              </a:rPr>
              <a:t>Focus group discussion (staff and communities)</a:t>
            </a:r>
          </a:p>
          <a:p>
            <a:pPr>
              <a:spcAft>
                <a:spcPts val="0"/>
              </a:spcAft>
              <a:defRPr/>
            </a:pPr>
            <a:r>
              <a:rPr lang="en-US" sz="3200" dirty="0">
                <a:solidFill>
                  <a:schemeClr val="tx1">
                    <a:lumMod val="25000"/>
                  </a:schemeClr>
                </a:solidFill>
                <a:latin typeface="Gill Sans MT" panose="020B0502020104020203" pitchFamily="34" charset="77"/>
                <a:cs typeface="Arial" pitchFamily="34" charset="0"/>
              </a:rPr>
              <a:t>Progress reports (weekly, monthly, quarterly and annually) </a:t>
            </a:r>
          </a:p>
          <a:p>
            <a:pPr marL="0" indent="0">
              <a:buNone/>
              <a:defRPr/>
            </a:pPr>
            <a:endParaRPr lang="en-GB" sz="2400" dirty="0">
              <a:latin typeface="Arial" pitchFamily="34" charset="0"/>
              <a:cs typeface="Arial" pitchFamily="34" charset="0"/>
            </a:endParaRPr>
          </a:p>
        </p:txBody>
      </p:sp>
      <p:sp>
        <p:nvSpPr>
          <p:cNvPr id="4" name="TextBox 3">
            <a:extLst>
              <a:ext uri="{FF2B5EF4-FFF2-40B4-BE49-F238E27FC236}">
                <a16:creationId xmlns:a16="http://schemas.microsoft.com/office/drawing/2014/main" id="{3B775B81-876C-DA4D-BB07-EE7AB44EE516}"/>
              </a:ext>
            </a:extLst>
          </p:cNvPr>
          <p:cNvSpPr txBox="1"/>
          <p:nvPr/>
        </p:nvSpPr>
        <p:spPr>
          <a:xfrm>
            <a:off x="1183888" y="1088565"/>
            <a:ext cx="10304745" cy="584775"/>
          </a:xfrm>
          <a:prstGeom prst="rect">
            <a:avLst/>
          </a:prstGeom>
          <a:noFill/>
        </p:spPr>
        <p:txBody>
          <a:bodyPr wrap="square" rtlCol="0">
            <a:spAutoFit/>
          </a:bodyPr>
          <a:lstStyle/>
          <a:p>
            <a:r>
              <a:rPr lang="en-US" sz="3200" dirty="0">
                <a:latin typeface="Gill Sans MT" panose="020B0502020104020203" pitchFamily="34" charset="77"/>
              </a:rPr>
              <a:t>Some ways you can gather monitoring data include:</a:t>
            </a:r>
          </a:p>
        </p:txBody>
      </p:sp>
    </p:spTree>
    <p:extLst>
      <p:ext uri="{BB962C8B-B14F-4D97-AF65-F5344CB8AC3E}">
        <p14:creationId xmlns:p14="http://schemas.microsoft.com/office/powerpoint/2010/main" val="13312996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1915DF31-7620-F942-B046-D03F031DD1E0}"/>
              </a:ext>
            </a:extLst>
          </p:cNvPr>
          <p:cNvSpPr>
            <a:spLocks noGrp="1" noChangeArrowheads="1"/>
          </p:cNvSpPr>
          <p:nvPr>
            <p:ph type="title"/>
          </p:nvPr>
        </p:nvSpPr>
        <p:spPr>
          <a:xfrm>
            <a:off x="1046480" y="290511"/>
            <a:ext cx="10342880" cy="492125"/>
          </a:xfrm>
        </p:spPr>
        <p:txBody>
          <a:bodyPr>
            <a:noAutofit/>
          </a:bodyPr>
          <a:lstStyle/>
          <a:p>
            <a:pPr eaLnBrk="1" hangingPunct="1"/>
            <a:r>
              <a:rPr lang="en-US" altLang="en-US" sz="4000" b="1" dirty="0">
                <a:solidFill>
                  <a:srgbClr val="000099"/>
                </a:solidFill>
                <a:latin typeface="Gill Sans MT" panose="020B0502020104020203" pitchFamily="34" charset="77"/>
                <a:cs typeface="Arial" panose="020B0604020202020204" pitchFamily="34" charset="0"/>
              </a:rPr>
              <a:t>Who needs and uses monitoring data?</a:t>
            </a:r>
          </a:p>
        </p:txBody>
      </p:sp>
      <p:graphicFrame>
        <p:nvGraphicFramePr>
          <p:cNvPr id="2" name="Table 1">
            <a:extLst>
              <a:ext uri="{FF2B5EF4-FFF2-40B4-BE49-F238E27FC236}">
                <a16:creationId xmlns:a16="http://schemas.microsoft.com/office/drawing/2014/main" id="{1C303B4C-EDDF-F742-840D-47B807A63593}"/>
              </a:ext>
            </a:extLst>
          </p:cNvPr>
          <p:cNvGraphicFramePr>
            <a:graphicFrameLocks noGrp="1"/>
          </p:cNvGraphicFramePr>
          <p:nvPr>
            <p:extLst>
              <p:ext uri="{D42A27DB-BD31-4B8C-83A1-F6EECF244321}">
                <p14:modId xmlns:p14="http://schemas.microsoft.com/office/powerpoint/2010/main" val="3576843695"/>
              </p:ext>
            </p:extLst>
          </p:nvPr>
        </p:nvGraphicFramePr>
        <p:xfrm>
          <a:off x="1046480" y="1501186"/>
          <a:ext cx="10342880" cy="4955369"/>
        </p:xfrm>
        <a:graphic>
          <a:graphicData uri="http://schemas.openxmlformats.org/drawingml/2006/table">
            <a:tbl>
              <a:tblPr firstRow="1" bandRow="1">
                <a:tableStyleId>{5C22544A-7EE6-4342-B048-85BDC9FD1C3A}</a:tableStyleId>
              </a:tblPr>
              <a:tblGrid>
                <a:gridCol w="3820488">
                  <a:extLst>
                    <a:ext uri="{9D8B030D-6E8A-4147-A177-3AD203B41FA5}">
                      <a16:colId xmlns:a16="http://schemas.microsoft.com/office/drawing/2014/main" val="4254053682"/>
                    </a:ext>
                  </a:extLst>
                </a:gridCol>
                <a:gridCol w="6522392">
                  <a:extLst>
                    <a:ext uri="{9D8B030D-6E8A-4147-A177-3AD203B41FA5}">
                      <a16:colId xmlns:a16="http://schemas.microsoft.com/office/drawing/2014/main" val="3541016035"/>
                    </a:ext>
                  </a:extLst>
                </a:gridCol>
              </a:tblGrid>
              <a:tr h="554219">
                <a:tc>
                  <a:txBody>
                    <a:bodyPr/>
                    <a:lstStyle/>
                    <a:p>
                      <a:r>
                        <a:rPr lang="en-US" sz="2800" dirty="0">
                          <a:latin typeface="Gill Sans MT" panose="020B0502020104020203" pitchFamily="34" charset="77"/>
                        </a:rPr>
                        <a:t>Who?</a:t>
                      </a:r>
                    </a:p>
                  </a:txBody>
                  <a:tcPr/>
                </a:tc>
                <a:tc>
                  <a:txBody>
                    <a:bodyPr/>
                    <a:lstStyle/>
                    <a:p>
                      <a:r>
                        <a:rPr lang="en-US" sz="2800" dirty="0">
                          <a:latin typeface="Gill Sans MT" panose="020B0502020104020203" pitchFamily="34" charset="77"/>
                        </a:rPr>
                        <a:t>Why?</a:t>
                      </a:r>
                    </a:p>
                  </a:txBody>
                  <a:tcPr/>
                </a:tc>
                <a:extLst>
                  <a:ext uri="{0D108BD9-81ED-4DB2-BD59-A6C34878D82A}">
                    <a16:rowId xmlns:a16="http://schemas.microsoft.com/office/drawing/2014/main" val="2572822995"/>
                  </a:ext>
                </a:extLst>
              </a:tr>
              <a:tr h="1467050">
                <a:tc>
                  <a:txBody>
                    <a:bodyPr/>
                    <a:lstStyle/>
                    <a:p>
                      <a:r>
                        <a:rPr lang="en-US" sz="2800" dirty="0">
                          <a:latin typeface="Gill Sans MT" panose="020B0502020104020203" pitchFamily="34" charset="77"/>
                        </a:rPr>
                        <a:t>Managers</a:t>
                      </a:r>
                    </a:p>
                    <a:p>
                      <a:r>
                        <a:rPr lang="en-US" sz="2800" dirty="0">
                          <a:latin typeface="Gill Sans MT" panose="020B0502020104020203" pitchFamily="34" charset="77"/>
                        </a:rPr>
                        <a:t>Staff</a:t>
                      </a:r>
                    </a:p>
                    <a:p>
                      <a:endParaRPr lang="en-US" sz="2800" dirty="0">
                        <a:latin typeface="Gill Sans MT" panose="020B0502020104020203" pitchFamily="34" charset="77"/>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Gill Sans MT" panose="020B0502020104020203" pitchFamily="34" charset="77"/>
                        </a:rPr>
                        <a:t>To improve </a:t>
                      </a:r>
                      <a:r>
                        <a:rPr lang="en-US" sz="2800" dirty="0" err="1">
                          <a:latin typeface="Gill Sans MT" panose="020B0502020104020203" pitchFamily="34" charset="77"/>
                        </a:rPr>
                        <a:t>programme</a:t>
                      </a:r>
                      <a:r>
                        <a:rPr lang="en-US" sz="2800" dirty="0">
                          <a:latin typeface="Gill Sans MT" panose="020B0502020104020203" pitchFamily="34" charset="77"/>
                        </a:rPr>
                        <a:t> implementation</a:t>
                      </a:r>
                    </a:p>
                    <a:p>
                      <a:endParaRPr lang="en-US" sz="2800" dirty="0">
                        <a:latin typeface="Gill Sans MT" panose="020B0502020104020203" pitchFamily="34" charset="77"/>
                      </a:endParaRPr>
                    </a:p>
                  </a:txBody>
                  <a:tcPr/>
                </a:tc>
                <a:extLst>
                  <a:ext uri="{0D108BD9-81ED-4DB2-BD59-A6C34878D82A}">
                    <a16:rowId xmlns:a16="http://schemas.microsoft.com/office/drawing/2014/main" val="2322592384"/>
                  </a:ext>
                </a:extLst>
              </a:tr>
              <a:tr h="1467050">
                <a:tc>
                  <a:txBody>
                    <a:bodyPr/>
                    <a:lstStyle/>
                    <a:p>
                      <a:r>
                        <a:rPr lang="en-US" sz="2800" dirty="0">
                          <a:latin typeface="Gill Sans MT" panose="020B0502020104020203" pitchFamily="34" charset="77"/>
                        </a:rPr>
                        <a:t>Planners</a:t>
                      </a:r>
                    </a:p>
                    <a:p>
                      <a:r>
                        <a:rPr lang="en-US" sz="2800" dirty="0">
                          <a:latin typeface="Gill Sans MT" panose="020B0502020104020203" pitchFamily="34" charset="77"/>
                        </a:rPr>
                        <a:t>Managers </a:t>
                      </a:r>
                    </a:p>
                    <a:p>
                      <a:r>
                        <a:rPr lang="en-US" sz="2800" dirty="0">
                          <a:latin typeface="Gill Sans MT" panose="020B0502020104020203" pitchFamily="34" charset="77"/>
                        </a:rPr>
                        <a:t>Protected area staff</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dirty="0">
                          <a:latin typeface="Gill Sans MT" panose="020B0502020104020203" pitchFamily="34" charset="77"/>
                        </a:rPr>
                        <a:t>To inform and improve future community conservation </a:t>
                      </a:r>
                      <a:r>
                        <a:rPr lang="en-US" sz="2800" dirty="0" err="1">
                          <a:latin typeface="Gill Sans MT" panose="020B0502020104020203" pitchFamily="34" charset="77"/>
                        </a:rPr>
                        <a:t>programmes</a:t>
                      </a:r>
                      <a:endParaRPr lang="en-US" sz="2800" dirty="0">
                        <a:latin typeface="Gill Sans MT" panose="020B0502020104020203" pitchFamily="34" charset="77"/>
                      </a:endParaRPr>
                    </a:p>
                    <a:p>
                      <a:endParaRPr lang="en-US" sz="2800" dirty="0">
                        <a:latin typeface="Gill Sans MT" panose="020B0502020104020203" pitchFamily="34" charset="77"/>
                      </a:endParaRPr>
                    </a:p>
                  </a:txBody>
                  <a:tcPr/>
                </a:tc>
                <a:extLst>
                  <a:ext uri="{0D108BD9-81ED-4DB2-BD59-A6C34878D82A}">
                    <a16:rowId xmlns:a16="http://schemas.microsoft.com/office/drawing/2014/main" val="3760011424"/>
                  </a:ext>
                </a:extLst>
              </a:tr>
              <a:tr h="1467050">
                <a:tc>
                  <a:txBody>
                    <a:bodyPr/>
                    <a:lstStyle/>
                    <a:p>
                      <a:r>
                        <a:rPr lang="en-US" sz="2800" dirty="0">
                          <a:latin typeface="Gill Sans MT" panose="020B0502020104020203" pitchFamily="34" charset="77"/>
                        </a:rPr>
                        <a:t>Partners</a:t>
                      </a:r>
                    </a:p>
                    <a:p>
                      <a:r>
                        <a:rPr lang="en-US" sz="2800" dirty="0">
                          <a:latin typeface="Gill Sans MT" panose="020B0502020104020203" pitchFamily="34" charset="77"/>
                        </a:rPr>
                        <a:t>Communities</a:t>
                      </a:r>
                    </a:p>
                    <a:p>
                      <a:r>
                        <a:rPr lang="en-US" sz="2800" dirty="0">
                          <a:latin typeface="Gill Sans MT" panose="020B0502020104020203" pitchFamily="34" charset="77"/>
                        </a:rPr>
                        <a:t>Other beneficiaries</a:t>
                      </a:r>
                    </a:p>
                  </a:txBody>
                  <a:tcPr/>
                </a:tc>
                <a:tc>
                  <a:txBody>
                    <a:bodyPr/>
                    <a:lstStyle/>
                    <a:p>
                      <a:r>
                        <a:rPr lang="en-US" sz="2800" dirty="0">
                          <a:latin typeface="Gill Sans MT" panose="020B0502020104020203" pitchFamily="34" charset="77"/>
                        </a:rPr>
                        <a:t>To inform stakeholders</a:t>
                      </a:r>
                    </a:p>
                  </a:txBody>
                  <a:tcPr/>
                </a:tc>
                <a:extLst>
                  <a:ext uri="{0D108BD9-81ED-4DB2-BD59-A6C34878D82A}">
                    <a16:rowId xmlns:a16="http://schemas.microsoft.com/office/drawing/2014/main" val="144944644"/>
                  </a:ext>
                </a:extLst>
              </a:tr>
            </a:tbl>
          </a:graphicData>
        </a:graphic>
      </p:graphicFrame>
    </p:spTree>
    <p:extLst>
      <p:ext uri="{BB962C8B-B14F-4D97-AF65-F5344CB8AC3E}">
        <p14:creationId xmlns:p14="http://schemas.microsoft.com/office/powerpoint/2010/main" val="88516212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AD152989-4A05-9940-AA53-9EAC489359FC}"/>
              </a:ext>
            </a:extLst>
          </p:cNvPr>
          <p:cNvSpPr>
            <a:spLocks noGrp="1" noChangeArrowheads="1"/>
          </p:cNvSpPr>
          <p:nvPr>
            <p:ph type="title"/>
          </p:nvPr>
        </p:nvSpPr>
        <p:spPr>
          <a:xfrm>
            <a:off x="1182028" y="477644"/>
            <a:ext cx="9287535" cy="554038"/>
          </a:xfrm>
        </p:spPr>
        <p:txBody>
          <a:bodyPr>
            <a:noAutofit/>
          </a:bodyPr>
          <a:lstStyle/>
          <a:p>
            <a:pPr eaLnBrk="1" hangingPunct="1"/>
            <a:r>
              <a:rPr lang="en-US" altLang="en-US" sz="4000" b="1" dirty="0">
                <a:latin typeface="Gill Sans MT" panose="020B0502020104020203" pitchFamily="34" charset="77"/>
                <a:ea typeface="+mj-ea"/>
                <a:cs typeface="Arial" panose="020B0604020202020204" pitchFamily="34" charset="0"/>
              </a:rPr>
              <a:t>The Power of Monitoring</a:t>
            </a:r>
          </a:p>
        </p:txBody>
      </p:sp>
      <p:sp>
        <p:nvSpPr>
          <p:cNvPr id="39939" name="Rectangle 3">
            <a:extLst>
              <a:ext uri="{FF2B5EF4-FFF2-40B4-BE49-F238E27FC236}">
                <a16:creationId xmlns:a16="http://schemas.microsoft.com/office/drawing/2014/main" id="{E326F996-9758-0B44-8F67-5D221F4C1DCA}"/>
              </a:ext>
            </a:extLst>
          </p:cNvPr>
          <p:cNvSpPr>
            <a:spLocks noGrp="1" noChangeArrowheads="1"/>
          </p:cNvSpPr>
          <p:nvPr>
            <p:ph idx="1"/>
          </p:nvPr>
        </p:nvSpPr>
        <p:spPr>
          <a:xfrm>
            <a:off x="1182028" y="1740310"/>
            <a:ext cx="10671718" cy="4838910"/>
          </a:xfrm>
        </p:spPr>
        <p:txBody>
          <a:bodyPr>
            <a:noAutofit/>
          </a:bodyPr>
          <a:lstStyle/>
          <a:p>
            <a:pPr>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do not monitor progress, you can’t tell success from failure</a:t>
            </a:r>
          </a:p>
          <a:p>
            <a:pPr>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can’t see success, you can’t reward it</a:t>
            </a:r>
          </a:p>
          <a:p>
            <a:pPr>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can’t reward success, you might be rewarding failure</a:t>
            </a:r>
          </a:p>
          <a:p>
            <a:pPr>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can’t see success, you can’t learn from it</a:t>
            </a:r>
          </a:p>
          <a:p>
            <a:pPr>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can’t </a:t>
            </a:r>
            <a:r>
              <a:rPr lang="en-US" altLang="en-US" sz="3400" dirty="0" err="1">
                <a:latin typeface="Gill Sans MT" panose="020B0502020104020203" pitchFamily="34" charset="77"/>
                <a:cs typeface="Arial" panose="020B0604020202020204" pitchFamily="34" charset="0"/>
              </a:rPr>
              <a:t>recognise</a:t>
            </a:r>
            <a:r>
              <a:rPr lang="en-US" altLang="en-US" sz="3400" dirty="0">
                <a:latin typeface="Gill Sans MT" panose="020B0502020104020203" pitchFamily="34" charset="77"/>
                <a:cs typeface="Arial" panose="020B0604020202020204" pitchFamily="34" charset="0"/>
              </a:rPr>
              <a:t> failure, you can’t correct it</a:t>
            </a:r>
          </a:p>
          <a:p>
            <a:pPr eaLnBrk="1" hangingPunct="1">
              <a:lnSpc>
                <a:spcPct val="80000"/>
              </a:lnSpc>
              <a:spcBef>
                <a:spcPct val="15000"/>
              </a:spcBef>
              <a:buFont typeface="Arial" panose="020B0604020202020204" pitchFamily="34" charset="0"/>
              <a:buChar char="•"/>
            </a:pPr>
            <a:r>
              <a:rPr lang="en-US" altLang="en-US" sz="3400" dirty="0">
                <a:latin typeface="Gill Sans MT" panose="020B0502020104020203" pitchFamily="34" charset="77"/>
                <a:cs typeface="Arial" panose="020B0604020202020204" pitchFamily="34" charset="0"/>
              </a:rPr>
              <a:t>If you can demonstrate results, you can win </a:t>
            </a:r>
            <a:br>
              <a:rPr lang="en-US" altLang="en-US" sz="3400" dirty="0">
                <a:latin typeface="Gill Sans MT" panose="020B0502020104020203" pitchFamily="34" charset="77"/>
                <a:cs typeface="Arial" panose="020B0604020202020204" pitchFamily="34" charset="0"/>
              </a:rPr>
            </a:br>
            <a:r>
              <a:rPr lang="en-US" altLang="en-US" sz="3400" dirty="0">
                <a:latin typeface="Gill Sans MT" panose="020B0502020104020203" pitchFamily="34" charset="77"/>
                <a:cs typeface="Arial" panose="020B0604020202020204" pitchFamily="34" charset="0"/>
              </a:rPr>
              <a:t>public support</a:t>
            </a:r>
          </a:p>
        </p:txBody>
      </p:sp>
    </p:spTree>
    <p:extLst>
      <p:ext uri="{BB962C8B-B14F-4D97-AF65-F5344CB8AC3E}">
        <p14:creationId xmlns:p14="http://schemas.microsoft.com/office/powerpoint/2010/main" val="3407670347"/>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9939">
                                            <p:txEl>
                                              <p:pRg st="0" end="0"/>
                                            </p:txEl>
                                          </p:spTgt>
                                        </p:tgtEl>
                                        <p:attrNameLst>
                                          <p:attrName>style.visibility</p:attrName>
                                        </p:attrNameLst>
                                      </p:cBhvr>
                                      <p:to>
                                        <p:strVal val="visible"/>
                                      </p:to>
                                    </p:set>
                                    <p:anim calcmode="lin" valueType="num">
                                      <p:cBhvr additive="base">
                                        <p:cTn id="7" dur="500" fill="hold"/>
                                        <p:tgtEl>
                                          <p:spTgt spid="399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99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9939">
                                            <p:txEl>
                                              <p:pRg st="1" end="1"/>
                                            </p:txEl>
                                          </p:spTgt>
                                        </p:tgtEl>
                                        <p:attrNameLst>
                                          <p:attrName>style.visibility</p:attrName>
                                        </p:attrNameLst>
                                      </p:cBhvr>
                                      <p:to>
                                        <p:strVal val="visible"/>
                                      </p:to>
                                    </p:set>
                                    <p:anim calcmode="lin" valueType="num">
                                      <p:cBhvr additive="base">
                                        <p:cTn id="13" dur="500" fill="hold"/>
                                        <p:tgtEl>
                                          <p:spTgt spid="399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99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9939">
                                            <p:txEl>
                                              <p:pRg st="2" end="2"/>
                                            </p:txEl>
                                          </p:spTgt>
                                        </p:tgtEl>
                                        <p:attrNameLst>
                                          <p:attrName>style.visibility</p:attrName>
                                        </p:attrNameLst>
                                      </p:cBhvr>
                                      <p:to>
                                        <p:strVal val="visible"/>
                                      </p:to>
                                    </p:set>
                                    <p:anim calcmode="lin" valueType="num">
                                      <p:cBhvr additive="base">
                                        <p:cTn id="19" dur="500" fill="hold"/>
                                        <p:tgtEl>
                                          <p:spTgt spid="399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99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9939">
                                            <p:txEl>
                                              <p:pRg st="3" end="3"/>
                                            </p:txEl>
                                          </p:spTgt>
                                        </p:tgtEl>
                                        <p:attrNameLst>
                                          <p:attrName>style.visibility</p:attrName>
                                        </p:attrNameLst>
                                      </p:cBhvr>
                                      <p:to>
                                        <p:strVal val="visible"/>
                                      </p:to>
                                    </p:set>
                                    <p:anim calcmode="lin" valueType="num">
                                      <p:cBhvr additive="base">
                                        <p:cTn id="25" dur="500" fill="hold"/>
                                        <p:tgtEl>
                                          <p:spTgt spid="3993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993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9939">
                                            <p:txEl>
                                              <p:pRg st="4" end="4"/>
                                            </p:txEl>
                                          </p:spTgt>
                                        </p:tgtEl>
                                        <p:attrNameLst>
                                          <p:attrName>style.visibility</p:attrName>
                                        </p:attrNameLst>
                                      </p:cBhvr>
                                      <p:to>
                                        <p:strVal val="visible"/>
                                      </p:to>
                                    </p:set>
                                    <p:anim calcmode="lin" valueType="num">
                                      <p:cBhvr additive="base">
                                        <p:cTn id="31" dur="500" fill="hold"/>
                                        <p:tgtEl>
                                          <p:spTgt spid="3993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993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9939">
                                            <p:txEl>
                                              <p:pRg st="5" end="5"/>
                                            </p:txEl>
                                          </p:spTgt>
                                        </p:tgtEl>
                                        <p:attrNameLst>
                                          <p:attrName>style.visibility</p:attrName>
                                        </p:attrNameLst>
                                      </p:cBhvr>
                                      <p:to>
                                        <p:strVal val="visible"/>
                                      </p:to>
                                    </p:set>
                                    <p:anim calcmode="lin" valueType="num">
                                      <p:cBhvr additive="base">
                                        <p:cTn id="37" dur="500" fill="hold"/>
                                        <p:tgtEl>
                                          <p:spTgt spid="3993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993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9"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6978" y="458956"/>
            <a:ext cx="10438043" cy="5509200"/>
          </a:xfrm>
          <a:prstGeom prst="rect">
            <a:avLst/>
          </a:prstGeom>
          <a:noFill/>
        </p:spPr>
        <p:txBody>
          <a:bodyPr wrap="square" rtlCol="0">
            <a:spAutoFit/>
          </a:bodyPr>
          <a:lstStyle/>
          <a:p>
            <a:pPr algn="ctr"/>
            <a:r>
              <a:rPr lang="en-GB" sz="2800" i="1" dirty="0">
                <a:latin typeface="Gill Sans MT" panose="020B0502020104020203" pitchFamily="34" charset="77"/>
              </a:rPr>
              <a:t>This module is part of the UWA Community Conservation Warden training package, which was designed for UWA, with support from IIED and funding from UK Aid.  The package contains the following modules:  </a:t>
            </a:r>
          </a:p>
          <a:p>
            <a:pPr algn="ctr"/>
            <a:endParaRPr lang="en-GB" sz="2400" i="1" dirty="0">
              <a:latin typeface="Gill Sans MT" panose="020B0502020104020203" pitchFamily="34" charset="77"/>
            </a:endParaRPr>
          </a:p>
          <a:p>
            <a:pPr marL="457200" indent="-457200">
              <a:buFont typeface="+mj-lt"/>
              <a:buAutoNum type="arabicPeriod"/>
            </a:pPr>
            <a:r>
              <a:rPr lang="en-GB" sz="2400" i="1" dirty="0">
                <a:latin typeface="Gill Sans MT" panose="020B0502020104020203" pitchFamily="34" charset="77"/>
              </a:rPr>
              <a:t>Introduction to Community Conservation</a:t>
            </a:r>
          </a:p>
          <a:p>
            <a:pPr marL="457200" indent="-457200">
              <a:buFont typeface="+mj-lt"/>
              <a:buAutoNum type="arabicPeriod"/>
            </a:pPr>
            <a:r>
              <a:rPr lang="en-GB" sz="2400" i="1" dirty="0">
                <a:latin typeface="Gill Sans MT" panose="020B0502020104020203" pitchFamily="34" charset="77"/>
              </a:rPr>
              <a:t>Effective Communication </a:t>
            </a:r>
          </a:p>
          <a:p>
            <a:pPr marL="457200" indent="-457200">
              <a:buFont typeface="+mj-lt"/>
              <a:buAutoNum type="arabicPeriod"/>
            </a:pPr>
            <a:r>
              <a:rPr lang="en-GB" sz="2400" i="1" dirty="0">
                <a:latin typeface="Gill Sans MT" panose="020B0502020104020203" pitchFamily="34" charset="77"/>
              </a:rPr>
              <a:t>Community Mobilisation</a:t>
            </a:r>
          </a:p>
          <a:p>
            <a:pPr marL="457200" indent="-457200">
              <a:buFont typeface="+mj-lt"/>
              <a:buAutoNum type="arabicPeriod"/>
            </a:pPr>
            <a:r>
              <a:rPr lang="en-GB" sz="2400" i="1" dirty="0">
                <a:latin typeface="Gill Sans MT" panose="020B0502020104020203" pitchFamily="34" charset="77"/>
              </a:rPr>
              <a:t>Facilitating Community Meetings</a:t>
            </a:r>
          </a:p>
          <a:p>
            <a:pPr marL="457200" indent="-457200">
              <a:buFont typeface="+mj-lt"/>
              <a:buAutoNum type="arabicPeriod"/>
            </a:pPr>
            <a:r>
              <a:rPr lang="en-GB" sz="2400" i="1" dirty="0">
                <a:latin typeface="Gill Sans MT" panose="020B0502020104020203" pitchFamily="34" charset="77"/>
              </a:rPr>
              <a:t>Undertaking Gender Assessments for Conservation</a:t>
            </a:r>
          </a:p>
          <a:p>
            <a:pPr marL="457200" indent="-457200">
              <a:buFont typeface="+mj-lt"/>
              <a:buAutoNum type="arabicPeriod"/>
            </a:pPr>
            <a:r>
              <a:rPr lang="en-GB" sz="2400" i="1" dirty="0">
                <a:latin typeface="Gill Sans MT" panose="020B0502020104020203" pitchFamily="34" charset="77"/>
              </a:rPr>
              <a:t>Planning Community Conservation Interventions and Projects</a:t>
            </a:r>
          </a:p>
          <a:p>
            <a:pPr marL="457200" indent="-457200">
              <a:buFont typeface="+mj-lt"/>
              <a:buAutoNum type="arabicPeriod"/>
            </a:pPr>
            <a:r>
              <a:rPr lang="en-GB" sz="2400" i="1" dirty="0">
                <a:latin typeface="Gill Sans MT" panose="020B0502020104020203" pitchFamily="34" charset="77"/>
              </a:rPr>
              <a:t>Conflict Management</a:t>
            </a:r>
          </a:p>
          <a:p>
            <a:pPr marL="457200" indent="-457200">
              <a:buFont typeface="+mj-lt"/>
              <a:buAutoNum type="arabicPeriod"/>
            </a:pPr>
            <a:r>
              <a:rPr lang="en-GB" sz="2400" b="1" i="1" dirty="0">
                <a:latin typeface="Gill Sans MT" panose="020B0502020104020203" pitchFamily="34" charset="77"/>
              </a:rPr>
              <a:t>Monitoring &amp; Evaluation Reporting</a:t>
            </a:r>
          </a:p>
          <a:p>
            <a:pPr marL="457200" indent="-457200">
              <a:buFont typeface="+mj-lt"/>
              <a:buAutoNum type="arabicPeriod"/>
            </a:pPr>
            <a:endParaRPr lang="en-GB" sz="2400" i="1" dirty="0">
              <a:latin typeface="Gill Sans MT" panose="020B0502020104020203" pitchFamily="34" charset="77"/>
            </a:endParaRPr>
          </a:p>
          <a:p>
            <a:pPr algn="ctr"/>
            <a:r>
              <a:rPr lang="en-GB" sz="2800" i="1" dirty="0">
                <a:latin typeface="Gill Sans MT" panose="020B0502020104020203" pitchFamily="34" charset="77"/>
              </a:rPr>
              <a:t>All modules can be found via </a:t>
            </a:r>
            <a:r>
              <a:rPr lang="en-GB" sz="2800" i="1" dirty="0">
                <a:latin typeface="Gill Sans MT" panose="020B0502020104020203" pitchFamily="34" charset="77"/>
                <a:hlinkClick r:id="rId3"/>
              </a:rPr>
              <a:t>www.iied.org/UWA-warden-training</a:t>
            </a:r>
            <a:endParaRPr lang="en-GB" sz="2800" i="1" dirty="0">
              <a:highlight>
                <a:srgbClr val="FFFF00"/>
              </a:highlight>
              <a:latin typeface="Gill Sans MT" panose="020B0502020104020203" pitchFamily="34" charset="77"/>
            </a:endParaRPr>
          </a:p>
        </p:txBody>
      </p:sp>
      <p:sp>
        <p:nvSpPr>
          <p:cNvPr id="5" name="Slide Number Placeholder 4"/>
          <p:cNvSpPr>
            <a:spLocks noGrp="1"/>
          </p:cNvSpPr>
          <p:nvPr>
            <p:ph type="sldNum" sz="quarter" idx="12"/>
          </p:nvPr>
        </p:nvSpPr>
        <p:spPr/>
        <p:txBody>
          <a:bodyPr/>
          <a:lstStyle/>
          <a:p>
            <a:fld id="{D8AC6650-73DF-46B7-A688-A216FA2CA224}" type="slidenum">
              <a:rPr lang="en-GB" smtClean="0"/>
              <a:t>2</a:t>
            </a:fld>
            <a:endParaRPr lang="en-GB"/>
          </a:p>
        </p:txBody>
      </p:sp>
    </p:spTree>
    <p:extLst>
      <p:ext uri="{BB962C8B-B14F-4D97-AF65-F5344CB8AC3E}">
        <p14:creationId xmlns:p14="http://schemas.microsoft.com/office/powerpoint/2010/main" val="18645770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3" name="Rectangle 3">
            <a:extLst>
              <a:ext uri="{FF2B5EF4-FFF2-40B4-BE49-F238E27FC236}">
                <a16:creationId xmlns:a16="http://schemas.microsoft.com/office/drawing/2014/main" id="{1108AC39-F46E-954C-AAC2-486702DA185C}"/>
              </a:ext>
            </a:extLst>
          </p:cNvPr>
          <p:cNvSpPr>
            <a:spLocks noGrp="1" noChangeArrowheads="1"/>
          </p:cNvSpPr>
          <p:nvPr>
            <p:ph idx="1"/>
          </p:nvPr>
        </p:nvSpPr>
        <p:spPr>
          <a:xfrm>
            <a:off x="1182028" y="1889897"/>
            <a:ext cx="7848600" cy="2772834"/>
          </a:xfrm>
        </p:spPr>
        <p:txBody>
          <a:bodyPr rtlCol="0">
            <a:normAutofit/>
          </a:bodyPr>
          <a:lstStyle/>
          <a:p>
            <a:pPr marL="914400" lvl="1" indent="-457200">
              <a:spcAft>
                <a:spcPts val="0"/>
              </a:spcAft>
              <a:buFont typeface="Wingdings" pitchFamily="2" charset="2"/>
              <a:buChar char="Ø"/>
              <a:defRPr/>
            </a:pPr>
            <a:r>
              <a:rPr lang="en-US" sz="3600"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No activities without </a:t>
            </a:r>
            <a:r>
              <a:rPr lang="en-US" sz="3600" b="1"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records</a:t>
            </a:r>
          </a:p>
          <a:p>
            <a:pPr marL="914400" lvl="1" indent="-457200">
              <a:spcAft>
                <a:spcPts val="0"/>
              </a:spcAft>
              <a:buFont typeface="Wingdings" pitchFamily="2" charset="2"/>
              <a:buChar char="Ø"/>
              <a:defRPr/>
            </a:pPr>
            <a:r>
              <a:rPr lang="en-US" sz="3600"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No records without </a:t>
            </a:r>
            <a:r>
              <a:rPr lang="en-US" sz="3600" b="1"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analysis</a:t>
            </a:r>
          </a:p>
          <a:p>
            <a:pPr marL="914400" lvl="1" indent="-457200">
              <a:spcAft>
                <a:spcPts val="0"/>
              </a:spcAft>
              <a:buFont typeface="Wingdings" pitchFamily="2" charset="2"/>
              <a:buChar char="Ø"/>
              <a:defRPr/>
            </a:pPr>
            <a:r>
              <a:rPr lang="en-US" sz="3600"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No analysis without </a:t>
            </a:r>
            <a:r>
              <a:rPr lang="en-US" sz="3600" b="1"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learning</a:t>
            </a:r>
          </a:p>
          <a:p>
            <a:pPr marL="914400" lvl="1" indent="-457200">
              <a:spcAft>
                <a:spcPts val="0"/>
              </a:spcAft>
              <a:buFont typeface="Wingdings" pitchFamily="2" charset="2"/>
              <a:buChar char="Ø"/>
              <a:defRPr/>
            </a:pPr>
            <a:r>
              <a:rPr lang="en-US" sz="3600"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No learning without </a:t>
            </a:r>
            <a:r>
              <a:rPr lang="en-US" sz="3600" b="1" dirty="0">
                <a:effectLst>
                  <a:outerShdw blurRad="38100" dist="38100" dir="2700000" algn="tl">
                    <a:srgbClr val="FFFFFF"/>
                  </a:outerShdw>
                </a:effectLst>
                <a:latin typeface="Gill Sans MT" panose="020B0502020104020203" pitchFamily="34" charset="77"/>
                <a:ea typeface="ＭＳ Ｐゴシック" pitchFamily="34" charset="-128"/>
                <a:cs typeface="Arial" panose="020B0604020202020204" pitchFamily="34" charset="0"/>
              </a:rPr>
              <a:t>action</a:t>
            </a:r>
          </a:p>
        </p:txBody>
      </p:sp>
      <p:sp>
        <p:nvSpPr>
          <p:cNvPr id="5" name="TextBox 4">
            <a:extLst>
              <a:ext uri="{FF2B5EF4-FFF2-40B4-BE49-F238E27FC236}">
                <a16:creationId xmlns:a16="http://schemas.microsoft.com/office/drawing/2014/main" id="{AA1248F8-056A-2F44-8572-0EA691730CC6}"/>
              </a:ext>
            </a:extLst>
          </p:cNvPr>
          <p:cNvSpPr txBox="1"/>
          <p:nvPr/>
        </p:nvSpPr>
        <p:spPr>
          <a:xfrm>
            <a:off x="1182028" y="1243566"/>
            <a:ext cx="6356195" cy="646331"/>
          </a:xfrm>
          <a:prstGeom prst="rect">
            <a:avLst/>
          </a:prstGeom>
          <a:noFill/>
        </p:spPr>
        <p:txBody>
          <a:bodyPr wrap="square" rtlCol="0">
            <a:spAutoFit/>
          </a:bodyPr>
          <a:lstStyle/>
          <a:p>
            <a:r>
              <a:rPr lang="en-US" sz="3600" dirty="0">
                <a:latin typeface="Gill Sans MT" panose="020B0502020104020203" pitchFamily="34" charset="77"/>
              </a:rPr>
              <a:t>There should be</a:t>
            </a:r>
          </a:p>
        </p:txBody>
      </p:sp>
      <p:sp>
        <p:nvSpPr>
          <p:cNvPr id="8" name="Rectangle 2">
            <a:extLst>
              <a:ext uri="{FF2B5EF4-FFF2-40B4-BE49-F238E27FC236}">
                <a16:creationId xmlns:a16="http://schemas.microsoft.com/office/drawing/2014/main" id="{39C50BFA-94DE-BA41-B2FF-7EECFEBAE879}"/>
              </a:ext>
            </a:extLst>
          </p:cNvPr>
          <p:cNvSpPr>
            <a:spLocks noGrp="1" noChangeArrowheads="1"/>
          </p:cNvSpPr>
          <p:nvPr>
            <p:ph type="title"/>
          </p:nvPr>
        </p:nvSpPr>
        <p:spPr>
          <a:xfrm>
            <a:off x="1182028" y="477644"/>
            <a:ext cx="9287535" cy="554038"/>
          </a:xfrm>
        </p:spPr>
        <p:txBody>
          <a:bodyPr>
            <a:noAutofit/>
          </a:bodyPr>
          <a:lstStyle/>
          <a:p>
            <a:pPr eaLnBrk="1" hangingPunct="1"/>
            <a:r>
              <a:rPr lang="en-US" altLang="en-US" sz="4000" b="1" dirty="0">
                <a:latin typeface="Gill Sans MT" panose="020B0502020104020203" pitchFamily="34" charset="77"/>
                <a:ea typeface="+mj-ea"/>
                <a:cs typeface="Arial" panose="020B0604020202020204" pitchFamily="34" charset="0"/>
              </a:rPr>
              <a:t>Remember:</a:t>
            </a:r>
          </a:p>
        </p:txBody>
      </p:sp>
      <p:sp>
        <p:nvSpPr>
          <p:cNvPr id="6" name="TextBox 5">
            <a:extLst>
              <a:ext uri="{FF2B5EF4-FFF2-40B4-BE49-F238E27FC236}">
                <a16:creationId xmlns:a16="http://schemas.microsoft.com/office/drawing/2014/main" id="{94BFB5AC-C974-5B48-9E58-D209BCE45199}"/>
              </a:ext>
            </a:extLst>
          </p:cNvPr>
          <p:cNvSpPr txBox="1"/>
          <p:nvPr/>
        </p:nvSpPr>
        <p:spPr>
          <a:xfrm>
            <a:off x="1452232" y="4662731"/>
            <a:ext cx="9287535" cy="1323439"/>
          </a:xfrm>
          <a:prstGeom prst="rect">
            <a:avLst/>
          </a:prstGeom>
          <a:noFill/>
        </p:spPr>
        <p:txBody>
          <a:bodyPr wrap="square" rtlCol="0">
            <a:spAutoFit/>
          </a:bodyPr>
          <a:lstStyle/>
          <a:p>
            <a:pPr algn="ctr"/>
            <a:r>
              <a:rPr lang="en-US" sz="3200" i="1" dirty="0">
                <a:latin typeface="Gill Sans MT" panose="020B0502020104020203" pitchFamily="34" charset="77"/>
              </a:rPr>
              <a:t>Always come back to the key question of monitoring: </a:t>
            </a:r>
          </a:p>
          <a:p>
            <a:pPr algn="ctr"/>
            <a:r>
              <a:rPr lang="en-US" sz="4800" b="1" i="1" dirty="0">
                <a:latin typeface="Gill Sans MT" panose="020B0502020104020203" pitchFamily="34" charset="77"/>
              </a:rPr>
              <a:t>Are we doing things right?</a:t>
            </a:r>
          </a:p>
        </p:txBody>
      </p:sp>
    </p:spTree>
    <p:extLst>
      <p:ext uri="{BB962C8B-B14F-4D97-AF65-F5344CB8AC3E}">
        <p14:creationId xmlns:p14="http://schemas.microsoft.com/office/powerpoint/2010/main" val="1091010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27683">
                                            <p:txEl>
                                              <p:pRg st="0" end="0"/>
                                            </p:txEl>
                                          </p:spTgt>
                                        </p:tgtEl>
                                        <p:attrNameLst>
                                          <p:attrName>style.visibility</p:attrName>
                                        </p:attrNameLst>
                                      </p:cBhvr>
                                      <p:to>
                                        <p:strVal val="visible"/>
                                      </p:to>
                                    </p:set>
                                    <p:anim calcmode="lin" valueType="num">
                                      <p:cBhvr additive="base">
                                        <p:cTn id="7" dur="500" fill="hold"/>
                                        <p:tgtEl>
                                          <p:spTgt spid="32768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2768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27683">
                                            <p:txEl>
                                              <p:pRg st="1" end="1"/>
                                            </p:txEl>
                                          </p:spTgt>
                                        </p:tgtEl>
                                        <p:attrNameLst>
                                          <p:attrName>style.visibility</p:attrName>
                                        </p:attrNameLst>
                                      </p:cBhvr>
                                      <p:to>
                                        <p:strVal val="visible"/>
                                      </p:to>
                                    </p:set>
                                    <p:anim calcmode="lin" valueType="num">
                                      <p:cBhvr additive="base">
                                        <p:cTn id="13" dur="500" fill="hold"/>
                                        <p:tgtEl>
                                          <p:spTgt spid="32768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2768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27683">
                                            <p:txEl>
                                              <p:pRg st="2" end="2"/>
                                            </p:txEl>
                                          </p:spTgt>
                                        </p:tgtEl>
                                        <p:attrNameLst>
                                          <p:attrName>style.visibility</p:attrName>
                                        </p:attrNameLst>
                                      </p:cBhvr>
                                      <p:to>
                                        <p:strVal val="visible"/>
                                      </p:to>
                                    </p:set>
                                    <p:anim calcmode="lin" valueType="num">
                                      <p:cBhvr additive="base">
                                        <p:cTn id="19" dur="500" fill="hold"/>
                                        <p:tgtEl>
                                          <p:spTgt spid="32768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2768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27683">
                                            <p:txEl>
                                              <p:pRg st="3" end="3"/>
                                            </p:txEl>
                                          </p:spTgt>
                                        </p:tgtEl>
                                        <p:attrNameLst>
                                          <p:attrName>style.visibility</p:attrName>
                                        </p:attrNameLst>
                                      </p:cBhvr>
                                      <p:to>
                                        <p:strVal val="visible"/>
                                      </p:to>
                                    </p:set>
                                    <p:anim calcmode="lin" valueType="num">
                                      <p:cBhvr additive="base">
                                        <p:cTn id="25" dur="500" fill="hold"/>
                                        <p:tgtEl>
                                          <p:spTgt spid="32768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2768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639755"/>
            <a:ext cx="9144000" cy="1661993"/>
          </a:xfrm>
        </p:spPr>
        <p:txBody>
          <a:bodyPr>
            <a:normAutofit fontScale="90000"/>
          </a:bodyPr>
          <a:lstStyle/>
          <a:p>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GB" sz="4800" dirty="0">
                <a:solidFill>
                  <a:srgbClr val="000099"/>
                </a:solidFill>
              </a:rPr>
            </a:br>
            <a:r>
              <a:rPr lang="en-US" sz="4800" b="1" dirty="0">
                <a:solidFill>
                  <a:srgbClr val="000099"/>
                </a:solidFill>
                <a:latin typeface="Gill Sans MT" panose="020B0502020104020203" pitchFamily="34" charset="0"/>
              </a:rPr>
              <a:t> 2. Reporting: what, why and how?</a:t>
            </a:r>
            <a:endParaRPr lang="en-GB" sz="4800" b="1" dirty="0">
              <a:solidFill>
                <a:srgbClr val="000099"/>
              </a:solidFill>
              <a:latin typeface="Gill Sans MT" panose="020B0502020104020203" pitchFamily="34" charset="0"/>
            </a:endParaRPr>
          </a:p>
        </p:txBody>
      </p:sp>
      <p:sp>
        <p:nvSpPr>
          <p:cNvPr id="3" name="TextBox 2"/>
          <p:cNvSpPr txBox="1"/>
          <p:nvPr/>
        </p:nvSpPr>
        <p:spPr>
          <a:xfrm>
            <a:off x="1733227" y="3672564"/>
            <a:ext cx="8725546" cy="1661993"/>
          </a:xfrm>
          <a:prstGeom prst="rect">
            <a:avLst/>
          </a:prstGeom>
          <a:noFill/>
        </p:spPr>
        <p:txBody>
          <a:bodyPr wrap="square" rtlCol="0">
            <a:spAutoFit/>
          </a:bodyPr>
          <a:lstStyle/>
          <a:p>
            <a:pPr lvl="0" algn="ctr"/>
            <a:r>
              <a:rPr lang="en-US" sz="2800" i="1" dirty="0">
                <a:latin typeface="Gill Sans MT" panose="020B0502020104020203" pitchFamily="34" charset="77"/>
              </a:rPr>
              <a:t>Learning objective 2: </a:t>
            </a:r>
            <a:r>
              <a:rPr lang="en-GB" sz="2800" i="1" dirty="0">
                <a:latin typeface="Gill Sans MT" panose="020B0502020104020203" pitchFamily="34" charset="0"/>
              </a:rPr>
              <a:t>To learn what reporting is, recognise the importance of reporting for UWA and for effective community conservation, and understand what makes a good report</a:t>
            </a:r>
            <a:endParaRPr lang="en-GB" sz="2800" dirty="0"/>
          </a:p>
          <a:p>
            <a:endParaRPr lang="en-US" dirty="0">
              <a:latin typeface="Gill Sans MT" panose="020B0502020104020203" pitchFamily="34" charset="77"/>
            </a:endParaRPr>
          </a:p>
        </p:txBody>
      </p:sp>
      <p:sp>
        <p:nvSpPr>
          <p:cNvPr id="8" name="Slide Number Placeholder 7"/>
          <p:cNvSpPr>
            <a:spLocks noGrp="1"/>
          </p:cNvSpPr>
          <p:nvPr>
            <p:ph type="sldNum" sz="quarter" idx="12"/>
          </p:nvPr>
        </p:nvSpPr>
        <p:spPr/>
        <p:txBody>
          <a:bodyPr/>
          <a:lstStyle/>
          <a:p>
            <a:fld id="{D8AC6650-73DF-46B7-A688-A216FA2CA224}" type="slidenum">
              <a:rPr lang="en-GB" smtClean="0"/>
              <a:t>21</a:t>
            </a:fld>
            <a:endParaRPr lang="en-GB"/>
          </a:p>
        </p:txBody>
      </p:sp>
    </p:spTree>
    <p:extLst>
      <p:ext uri="{BB962C8B-B14F-4D97-AF65-F5344CB8AC3E}">
        <p14:creationId xmlns:p14="http://schemas.microsoft.com/office/powerpoint/2010/main" val="138879594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C2ED0A59-25A4-494D-96C8-03C15985D13B}"/>
              </a:ext>
            </a:extLst>
          </p:cNvPr>
          <p:cNvSpPr>
            <a:spLocks noGrp="1" noChangeArrowheads="1"/>
          </p:cNvSpPr>
          <p:nvPr>
            <p:ph type="title"/>
          </p:nvPr>
        </p:nvSpPr>
        <p:spPr>
          <a:xfrm>
            <a:off x="1371600" y="685800"/>
            <a:ext cx="9601200" cy="819615"/>
          </a:xfrm>
        </p:spPr>
        <p:txBody>
          <a:bodyPr/>
          <a:lstStyle/>
          <a:p>
            <a:pPr eaLnBrk="1" hangingPunct="1"/>
            <a:r>
              <a:rPr lang="en-US" altLang="en-US" sz="4000" b="1" dirty="0">
                <a:latin typeface="Gill Sans MT" panose="020B0502020104020203" pitchFamily="34" charset="77"/>
                <a:ea typeface="+mj-ea"/>
                <a:cs typeface="Arial" panose="020B0604020202020204" pitchFamily="34" charset="0"/>
              </a:rPr>
              <a:t>Why do we report?</a:t>
            </a:r>
          </a:p>
        </p:txBody>
      </p:sp>
      <p:graphicFrame>
        <p:nvGraphicFramePr>
          <p:cNvPr id="4" name="Diagram 3">
            <a:extLst>
              <a:ext uri="{FF2B5EF4-FFF2-40B4-BE49-F238E27FC236}">
                <a16:creationId xmlns:a16="http://schemas.microsoft.com/office/drawing/2014/main" id="{7CCE00F4-B4B3-464A-8A01-F2F899D1D08D}"/>
              </a:ext>
            </a:extLst>
          </p:cNvPr>
          <p:cNvGraphicFramePr/>
          <p:nvPr>
            <p:extLst>
              <p:ext uri="{D42A27DB-BD31-4B8C-83A1-F6EECF244321}">
                <p14:modId xmlns:p14="http://schemas.microsoft.com/office/powerpoint/2010/main" val="3299529202"/>
              </p:ext>
            </p:extLst>
          </p:nvPr>
        </p:nvGraphicFramePr>
        <p:xfrm>
          <a:off x="1522071" y="1262819"/>
          <a:ext cx="9757397"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8541684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45B3B7ED-48C9-134D-BD33-E4968F6A0BD4}"/>
              </a:ext>
            </a:extLst>
          </p:cNvPr>
          <p:cNvSpPr>
            <a:spLocks noGrp="1" noChangeArrowheads="1"/>
          </p:cNvSpPr>
          <p:nvPr>
            <p:ph type="title"/>
          </p:nvPr>
        </p:nvSpPr>
        <p:spPr>
          <a:xfrm>
            <a:off x="1371600" y="685800"/>
            <a:ext cx="9601200" cy="730405"/>
          </a:xfrm>
        </p:spPr>
        <p:txBody>
          <a:bodyPr/>
          <a:lstStyle/>
          <a:p>
            <a:pPr eaLnBrk="1" hangingPunct="1"/>
            <a:r>
              <a:rPr lang="en-US" altLang="en-US" sz="4000" b="1" dirty="0">
                <a:latin typeface="Gill Sans MT" panose="020B0502020104020203" pitchFamily="34" charset="77"/>
                <a:ea typeface="+mj-ea"/>
                <a:cs typeface="Arial" panose="020B0604020202020204" pitchFamily="34" charset="0"/>
              </a:rPr>
              <a:t>What is a report?</a:t>
            </a:r>
          </a:p>
        </p:txBody>
      </p:sp>
      <p:sp>
        <p:nvSpPr>
          <p:cNvPr id="350211" name="Rectangle 3">
            <a:extLst>
              <a:ext uri="{FF2B5EF4-FFF2-40B4-BE49-F238E27FC236}">
                <a16:creationId xmlns:a16="http://schemas.microsoft.com/office/drawing/2014/main" id="{0D1C9210-F070-2940-B297-D10285D034E7}"/>
              </a:ext>
            </a:extLst>
          </p:cNvPr>
          <p:cNvSpPr>
            <a:spLocks noGrp="1" noChangeArrowheads="1"/>
          </p:cNvSpPr>
          <p:nvPr>
            <p:ph type="body" idx="1"/>
          </p:nvPr>
        </p:nvSpPr>
        <p:spPr>
          <a:xfrm>
            <a:off x="1371600" y="1416205"/>
            <a:ext cx="9891132" cy="5407025"/>
          </a:xfrm>
        </p:spPr>
        <p:txBody>
          <a:bodyPr>
            <a:normAutofit/>
          </a:bodyPr>
          <a:lstStyle/>
          <a:p>
            <a:pPr algn="just" eaLnBrk="1" hangingPunct="1">
              <a:lnSpc>
                <a:spcPct val="150000"/>
              </a:lnSpc>
            </a:pPr>
            <a:r>
              <a:rPr lang="en-US" altLang="en-US" sz="2800" dirty="0">
                <a:solidFill>
                  <a:schemeClr val="tx1"/>
                </a:solidFill>
                <a:latin typeface="Gill Sans MT" panose="020B0502020104020203" pitchFamily="34" charset="77"/>
                <a:cs typeface="Arial" panose="020B0604020202020204" pitchFamily="34" charset="0"/>
              </a:rPr>
              <a:t>A report is a detailed and comprehensive </a:t>
            </a:r>
            <a:r>
              <a:rPr lang="en-US" altLang="en-US" sz="2800" b="1" i="1" dirty="0">
                <a:solidFill>
                  <a:schemeClr val="tx1"/>
                </a:solidFill>
                <a:latin typeface="Gill Sans MT" panose="020B0502020104020203" pitchFamily="34" charset="77"/>
                <a:cs typeface="Arial" panose="020B0604020202020204" pitchFamily="34" charset="0"/>
              </a:rPr>
              <a:t>description of the status</a:t>
            </a:r>
            <a:r>
              <a:rPr lang="en-US" altLang="en-US" sz="2800" b="1" dirty="0">
                <a:solidFill>
                  <a:schemeClr val="tx1"/>
                </a:solidFill>
                <a:latin typeface="Gill Sans MT" panose="020B0502020104020203" pitchFamily="34" charset="77"/>
                <a:cs typeface="Arial" panose="020B0604020202020204" pitchFamily="34" charset="0"/>
              </a:rPr>
              <a:t> </a:t>
            </a:r>
            <a:r>
              <a:rPr lang="en-US" altLang="en-US" sz="2800" dirty="0">
                <a:solidFill>
                  <a:schemeClr val="tx1"/>
                </a:solidFill>
                <a:latin typeface="Gill Sans MT" panose="020B0502020104020203" pitchFamily="34" charset="77"/>
                <a:cs typeface="Arial" panose="020B0604020202020204" pitchFamily="34" charset="0"/>
              </a:rPr>
              <a:t>of a situation at the </a:t>
            </a:r>
            <a:r>
              <a:rPr lang="en-US" altLang="en-US" sz="2800" b="1" i="1" dirty="0">
                <a:solidFill>
                  <a:schemeClr val="tx1"/>
                </a:solidFill>
                <a:latin typeface="Gill Sans MT" panose="020B0502020104020203" pitchFamily="34" charset="77"/>
                <a:cs typeface="Arial" panose="020B0604020202020204" pitchFamily="34" charset="0"/>
              </a:rPr>
              <a:t>time of submission</a:t>
            </a:r>
            <a:r>
              <a:rPr lang="en-US" altLang="en-US" sz="2800" dirty="0">
                <a:solidFill>
                  <a:schemeClr val="tx1"/>
                </a:solidFill>
                <a:latin typeface="Gill Sans MT" panose="020B0502020104020203" pitchFamily="34" charset="77"/>
                <a:cs typeface="Arial" panose="020B0604020202020204" pitchFamily="34" charset="0"/>
              </a:rPr>
              <a:t>. It is meant to provide a </a:t>
            </a:r>
            <a:r>
              <a:rPr lang="en-US" altLang="en-US" sz="2800" b="1" i="1" dirty="0">
                <a:solidFill>
                  <a:schemeClr val="tx1"/>
                </a:solidFill>
                <a:latin typeface="Gill Sans MT" panose="020B0502020104020203" pitchFamily="34" charset="77"/>
                <a:cs typeface="Arial" panose="020B0604020202020204" pitchFamily="34" charset="0"/>
              </a:rPr>
              <a:t>bench mark</a:t>
            </a:r>
            <a:r>
              <a:rPr lang="en-US" altLang="en-US" sz="2800" b="1" dirty="0">
                <a:solidFill>
                  <a:schemeClr val="tx1"/>
                </a:solidFill>
                <a:latin typeface="Gill Sans MT" panose="020B0502020104020203" pitchFamily="34" charset="77"/>
                <a:cs typeface="Arial" panose="020B0604020202020204" pitchFamily="34" charset="0"/>
              </a:rPr>
              <a:t>  </a:t>
            </a:r>
            <a:r>
              <a:rPr lang="en-US" altLang="en-US" sz="2800" dirty="0">
                <a:solidFill>
                  <a:schemeClr val="tx1"/>
                </a:solidFill>
                <a:latin typeface="Gill Sans MT" panose="020B0502020104020203" pitchFamily="34" charset="77"/>
                <a:cs typeface="Arial" panose="020B0604020202020204" pitchFamily="34" charset="0"/>
              </a:rPr>
              <a:t>against which </a:t>
            </a:r>
            <a:r>
              <a:rPr lang="en-US" altLang="en-US" sz="2800" b="1" i="1" dirty="0">
                <a:solidFill>
                  <a:schemeClr val="tx1"/>
                </a:solidFill>
                <a:latin typeface="Gill Sans MT" panose="020B0502020104020203" pitchFamily="34" charset="77"/>
                <a:cs typeface="Arial" panose="020B0604020202020204" pitchFamily="34" charset="0"/>
              </a:rPr>
              <a:t>progress can be measured</a:t>
            </a:r>
            <a:r>
              <a:rPr lang="en-US" altLang="en-US" sz="2800" i="1" dirty="0">
                <a:solidFill>
                  <a:schemeClr val="tx1"/>
                </a:solidFill>
                <a:latin typeface="Gill Sans MT" panose="020B0502020104020203" pitchFamily="34" charset="77"/>
                <a:cs typeface="Arial" panose="020B0604020202020204" pitchFamily="34" charset="0"/>
              </a:rPr>
              <a:t>. </a:t>
            </a:r>
          </a:p>
          <a:p>
            <a:pPr algn="just" eaLnBrk="1" hangingPunct="1">
              <a:lnSpc>
                <a:spcPct val="150000"/>
              </a:lnSpc>
            </a:pPr>
            <a:r>
              <a:rPr lang="en-US" altLang="en-US" sz="2800" dirty="0">
                <a:solidFill>
                  <a:schemeClr val="tx1"/>
                </a:solidFill>
                <a:latin typeface="Gill Sans MT" panose="020B0502020104020203" pitchFamily="34" charset="77"/>
                <a:cs typeface="Arial" panose="020B0604020202020204" pitchFamily="34" charset="0"/>
              </a:rPr>
              <a:t>It is intended to </a:t>
            </a:r>
            <a:r>
              <a:rPr lang="en-US" altLang="en-US" sz="2800" b="1" i="1" dirty="0">
                <a:solidFill>
                  <a:schemeClr val="tx1"/>
                </a:solidFill>
                <a:latin typeface="Gill Sans MT" panose="020B0502020104020203" pitchFamily="34" charset="77"/>
                <a:cs typeface="Arial" panose="020B0604020202020204" pitchFamily="34" charset="0"/>
              </a:rPr>
              <a:t>update the previous report</a:t>
            </a:r>
            <a:r>
              <a:rPr lang="en-US" altLang="en-US" sz="2800" dirty="0">
                <a:solidFill>
                  <a:schemeClr val="tx1"/>
                </a:solidFill>
                <a:latin typeface="Gill Sans MT" panose="020B0502020104020203" pitchFamily="34" charset="77"/>
                <a:cs typeface="Arial" panose="020B0604020202020204" pitchFamily="34" charset="0"/>
              </a:rPr>
              <a:t>, detailing any  </a:t>
            </a:r>
            <a:r>
              <a:rPr lang="en-US" altLang="en-US" sz="2800" b="1" i="1" dirty="0">
                <a:solidFill>
                  <a:schemeClr val="tx1"/>
                </a:solidFill>
                <a:latin typeface="Gill Sans MT" panose="020B0502020104020203" pitchFamily="34" charset="77"/>
                <a:cs typeface="Arial" panose="020B0604020202020204" pitchFamily="34" charset="0"/>
              </a:rPr>
              <a:t>significant  development</a:t>
            </a:r>
            <a:r>
              <a:rPr lang="en-US" altLang="en-US" sz="2800" dirty="0">
                <a:solidFill>
                  <a:schemeClr val="tx1"/>
                </a:solidFill>
                <a:latin typeface="Gill Sans MT" panose="020B0502020104020203" pitchFamily="34" charset="77"/>
                <a:cs typeface="Arial" panose="020B0604020202020204" pitchFamily="34" charset="0"/>
              </a:rPr>
              <a:t> that has occurred over the reporting period, </a:t>
            </a:r>
            <a:r>
              <a:rPr lang="en-US" altLang="en-US" sz="2800" b="1" i="1" dirty="0">
                <a:solidFill>
                  <a:schemeClr val="tx1"/>
                </a:solidFill>
                <a:latin typeface="Gill Sans MT" panose="020B0502020104020203" pitchFamily="34" charset="77"/>
                <a:cs typeface="Arial" panose="020B0604020202020204" pitchFamily="34" charset="0"/>
              </a:rPr>
              <a:t>noting key trends</a:t>
            </a:r>
            <a:r>
              <a:rPr lang="en-US" altLang="en-US" sz="2800" i="1" dirty="0">
                <a:solidFill>
                  <a:schemeClr val="tx1"/>
                </a:solidFill>
                <a:latin typeface="Gill Sans MT" panose="020B0502020104020203" pitchFamily="34" charset="77"/>
                <a:cs typeface="Arial" panose="020B0604020202020204" pitchFamily="34" charset="0"/>
              </a:rPr>
              <a:t>,</a:t>
            </a:r>
            <a:r>
              <a:rPr lang="en-US" altLang="en-US" sz="2800" dirty="0">
                <a:solidFill>
                  <a:schemeClr val="tx1"/>
                </a:solidFill>
                <a:latin typeface="Gill Sans MT" panose="020B0502020104020203" pitchFamily="34" charset="77"/>
                <a:cs typeface="Arial" panose="020B0604020202020204" pitchFamily="34" charset="0"/>
              </a:rPr>
              <a:t>  and </a:t>
            </a:r>
            <a:r>
              <a:rPr lang="en-US" altLang="en-US" sz="2800" b="1" i="1" dirty="0">
                <a:solidFill>
                  <a:schemeClr val="tx1"/>
                </a:solidFill>
                <a:latin typeface="Gill Sans MT" panose="020B0502020104020203" pitchFamily="34" charset="77"/>
                <a:cs typeface="Arial" panose="020B0604020202020204" pitchFamily="34" charset="0"/>
              </a:rPr>
              <a:t>identifying obstacles</a:t>
            </a:r>
            <a:r>
              <a:rPr lang="en-US" altLang="en-US" sz="2800" b="1" dirty="0">
                <a:solidFill>
                  <a:schemeClr val="tx1"/>
                </a:solidFill>
                <a:latin typeface="Gill Sans MT" panose="020B0502020104020203" pitchFamily="34" charset="77"/>
                <a:cs typeface="Arial" panose="020B0604020202020204" pitchFamily="34" charset="0"/>
              </a:rPr>
              <a:t> </a:t>
            </a:r>
            <a:r>
              <a:rPr lang="en-US" altLang="en-US" sz="2800" dirty="0">
                <a:solidFill>
                  <a:schemeClr val="tx1"/>
                </a:solidFill>
                <a:latin typeface="Gill Sans MT" panose="020B0502020104020203" pitchFamily="34" charset="77"/>
                <a:cs typeface="Arial" panose="020B0604020202020204" pitchFamily="34" charset="0"/>
              </a:rPr>
              <a:t>to full achievement of program goals and objectives </a:t>
            </a:r>
          </a:p>
        </p:txBody>
      </p:sp>
    </p:spTree>
    <p:extLst>
      <p:ext uri="{BB962C8B-B14F-4D97-AF65-F5344CB8AC3E}">
        <p14:creationId xmlns:p14="http://schemas.microsoft.com/office/powerpoint/2010/main" val="8312547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3AF5844-FF47-DA4C-A8CB-00059E8763D5}"/>
              </a:ext>
            </a:extLst>
          </p:cNvPr>
          <p:cNvSpPr>
            <a:spLocks noGrp="1" noChangeArrowheads="1"/>
          </p:cNvSpPr>
          <p:nvPr>
            <p:ph type="title"/>
          </p:nvPr>
        </p:nvSpPr>
        <p:spPr>
          <a:xfrm>
            <a:off x="1371601" y="324196"/>
            <a:ext cx="10199716" cy="652346"/>
          </a:xfrm>
        </p:spPr>
        <p:txBody>
          <a:bodyPr>
            <a:normAutofit fontScale="90000"/>
          </a:bodyPr>
          <a:lstStyle/>
          <a:p>
            <a:pPr eaLnBrk="1" hangingPunct="1"/>
            <a:r>
              <a:rPr lang="en-US" altLang="en-US" sz="4000" b="1" dirty="0">
                <a:latin typeface="Gill Sans MT" panose="020B0502020104020203" pitchFamily="34" charset="77"/>
                <a:ea typeface="+mj-ea"/>
                <a:cs typeface="Arial" panose="020B0604020202020204" pitchFamily="34" charset="0"/>
              </a:rPr>
              <a:t>Know your audience: who are the customers of our reports?</a:t>
            </a:r>
          </a:p>
        </p:txBody>
      </p:sp>
      <p:sp>
        <p:nvSpPr>
          <p:cNvPr id="4" name="Rectangle 3">
            <a:extLst>
              <a:ext uri="{FF2B5EF4-FFF2-40B4-BE49-F238E27FC236}">
                <a16:creationId xmlns:a16="http://schemas.microsoft.com/office/drawing/2014/main" id="{8CDFF55F-49EB-4A4A-9B70-4395F8F6185A}"/>
              </a:ext>
            </a:extLst>
          </p:cNvPr>
          <p:cNvSpPr txBox="1">
            <a:spLocks noChangeArrowheads="1"/>
          </p:cNvSpPr>
          <p:nvPr/>
        </p:nvSpPr>
        <p:spPr>
          <a:xfrm>
            <a:off x="1371601" y="1463040"/>
            <a:ext cx="9601200" cy="5070764"/>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nSpc>
                <a:spcPct val="100000"/>
              </a:lnSpc>
            </a:pPr>
            <a:r>
              <a:rPr lang="en-US" altLang="en-US" sz="2800" dirty="0">
                <a:latin typeface="Gill Sans MT" panose="020B0502020104020203" pitchFamily="34" charset="77"/>
                <a:cs typeface="Arial" panose="020B0604020202020204" pitchFamily="34" charset="0"/>
              </a:rPr>
              <a:t>Authors </a:t>
            </a:r>
          </a:p>
          <a:p>
            <a:pPr>
              <a:lnSpc>
                <a:spcPct val="100000"/>
              </a:lnSpc>
            </a:pPr>
            <a:r>
              <a:rPr lang="en-US" altLang="en-US" sz="2800" dirty="0">
                <a:latin typeface="Gill Sans MT" panose="020B0502020104020203" pitchFamily="34" charset="77"/>
                <a:cs typeface="Arial" panose="020B0604020202020204" pitchFamily="34" charset="0"/>
              </a:rPr>
              <a:t>Supervisors</a:t>
            </a:r>
          </a:p>
          <a:p>
            <a:pPr>
              <a:lnSpc>
                <a:spcPct val="100000"/>
              </a:lnSpc>
            </a:pPr>
            <a:r>
              <a:rPr lang="en-US" altLang="en-US" sz="2800" dirty="0">
                <a:latin typeface="Gill Sans MT" panose="020B0502020104020203" pitchFamily="34" charset="77"/>
                <a:cs typeface="Arial" panose="020B0604020202020204" pitchFamily="34" charset="0"/>
              </a:rPr>
              <a:t>Staff</a:t>
            </a:r>
          </a:p>
          <a:p>
            <a:pPr>
              <a:lnSpc>
                <a:spcPct val="100000"/>
              </a:lnSpc>
            </a:pPr>
            <a:r>
              <a:rPr lang="en-US" altLang="en-US" sz="2800" dirty="0">
                <a:latin typeface="Gill Sans MT" panose="020B0502020104020203" pitchFamily="34" charset="77"/>
                <a:cs typeface="Arial" panose="020B0604020202020204" pitchFamily="34" charset="0"/>
              </a:rPr>
              <a:t>Management </a:t>
            </a:r>
          </a:p>
          <a:p>
            <a:pPr>
              <a:lnSpc>
                <a:spcPct val="100000"/>
              </a:lnSpc>
            </a:pPr>
            <a:r>
              <a:rPr lang="en-US" altLang="en-US" sz="2800" dirty="0">
                <a:latin typeface="Gill Sans MT" panose="020B0502020104020203" pitchFamily="34" charset="77"/>
                <a:cs typeface="Arial" panose="020B0604020202020204" pitchFamily="34" charset="0"/>
              </a:rPr>
              <a:t>Governments (our line ministry, district local government)</a:t>
            </a:r>
          </a:p>
          <a:p>
            <a:pPr>
              <a:lnSpc>
                <a:spcPct val="100000"/>
              </a:lnSpc>
            </a:pPr>
            <a:r>
              <a:rPr lang="en-US" altLang="en-US" sz="2800" dirty="0">
                <a:latin typeface="Gill Sans MT" panose="020B0502020104020203" pitchFamily="34" charset="77"/>
                <a:cs typeface="Arial" panose="020B0604020202020204" pitchFamily="34" charset="0"/>
              </a:rPr>
              <a:t>Researchers</a:t>
            </a:r>
          </a:p>
          <a:p>
            <a:pPr>
              <a:lnSpc>
                <a:spcPct val="100000"/>
              </a:lnSpc>
            </a:pPr>
            <a:r>
              <a:rPr lang="en-US" altLang="en-US" sz="2800" dirty="0">
                <a:latin typeface="Gill Sans MT" panose="020B0502020104020203" pitchFamily="34" charset="77"/>
                <a:cs typeface="Arial" panose="020B0604020202020204" pitchFamily="34" charset="0"/>
              </a:rPr>
              <a:t>Partners and donors</a:t>
            </a:r>
          </a:p>
          <a:p>
            <a:pPr>
              <a:lnSpc>
                <a:spcPct val="100000"/>
              </a:lnSpc>
            </a:pPr>
            <a:r>
              <a:rPr lang="en-US" altLang="en-US" sz="2800" dirty="0">
                <a:latin typeface="Gill Sans MT" panose="020B0502020104020203" pitchFamily="34" charset="77"/>
                <a:cs typeface="Arial" panose="020B0604020202020204" pitchFamily="34" charset="0"/>
              </a:rPr>
              <a:t>Any other stakeholders</a:t>
            </a:r>
          </a:p>
        </p:txBody>
      </p:sp>
    </p:spTree>
    <p:extLst>
      <p:ext uri="{BB962C8B-B14F-4D97-AF65-F5344CB8AC3E}">
        <p14:creationId xmlns:p14="http://schemas.microsoft.com/office/powerpoint/2010/main" val="29336582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1" name="Rectangle 3">
            <a:extLst>
              <a:ext uri="{FF2B5EF4-FFF2-40B4-BE49-F238E27FC236}">
                <a16:creationId xmlns:a16="http://schemas.microsoft.com/office/drawing/2014/main" id="{1AC605AE-5CE3-0C4B-AE25-3C51AA9B88F1}"/>
              </a:ext>
            </a:extLst>
          </p:cNvPr>
          <p:cNvSpPr>
            <a:spLocks noGrp="1" noChangeArrowheads="1"/>
          </p:cNvSpPr>
          <p:nvPr>
            <p:ph type="body" idx="1"/>
          </p:nvPr>
        </p:nvSpPr>
        <p:spPr>
          <a:xfrm>
            <a:off x="1371599" y="1997927"/>
            <a:ext cx="10526751" cy="4402873"/>
          </a:xfrm>
        </p:spPr>
        <p:txBody>
          <a:bodyPr/>
          <a:lstStyle/>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Activity or event reports, e.g. community awareness meetings, human-wildlife conflict interventions</a:t>
            </a:r>
          </a:p>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Field monitoring reports</a:t>
            </a:r>
          </a:p>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Training reports </a:t>
            </a:r>
          </a:p>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Monthly reports </a:t>
            </a:r>
          </a:p>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Quarterly reports</a:t>
            </a:r>
          </a:p>
          <a:p>
            <a:pPr eaLnBrk="1" hangingPunct="1">
              <a:lnSpc>
                <a:spcPct val="90000"/>
              </a:lnSpc>
              <a:buFont typeface="Arial" panose="020B0604020202020204" pitchFamily="34" charset="0"/>
              <a:buChar char="•"/>
              <a:defRPr/>
            </a:pPr>
            <a:r>
              <a:rPr lang="en-US" sz="3200" dirty="0">
                <a:latin typeface="Gill Sans MT" panose="020B0502020104020203" pitchFamily="34" charset="77"/>
                <a:cs typeface="Arial" panose="020B0604020202020204" pitchFamily="34" charset="0"/>
              </a:rPr>
              <a:t>Annual reports </a:t>
            </a:r>
          </a:p>
          <a:p>
            <a:pPr marL="0" indent="0">
              <a:lnSpc>
                <a:spcPct val="90000"/>
              </a:lnSpc>
              <a:buNone/>
              <a:defRPr/>
            </a:pPr>
            <a:endParaRPr lang="en-US" sz="2600" dirty="0"/>
          </a:p>
        </p:txBody>
      </p:sp>
      <p:sp>
        <p:nvSpPr>
          <p:cNvPr id="4" name="Title 1">
            <a:extLst>
              <a:ext uri="{FF2B5EF4-FFF2-40B4-BE49-F238E27FC236}">
                <a16:creationId xmlns:a16="http://schemas.microsoft.com/office/drawing/2014/main" id="{92794716-D528-124D-ABEE-DA00B3BB7DFB}"/>
              </a:ext>
            </a:extLst>
          </p:cNvPr>
          <p:cNvSpPr txBox="1">
            <a:spLocks/>
          </p:cNvSpPr>
          <p:nvPr/>
        </p:nvSpPr>
        <p:spPr>
          <a:xfrm>
            <a:off x="1371599" y="602165"/>
            <a:ext cx="10363201" cy="762000"/>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rgbClr val="000099"/>
                </a:solidFill>
                <a:latin typeface="Gill Sans MT" charset="0"/>
                <a:ea typeface="Gill Sans MT" charset="0"/>
                <a:cs typeface="Gill Sans MT" charset="0"/>
              </a:defRPr>
            </a:lvl1pPr>
          </a:lstStyle>
          <a:p>
            <a:r>
              <a:rPr lang="en-GB" altLang="en-US" b="1" dirty="0">
                <a:latin typeface="Gill Sans MT" panose="020B0502020104020203" pitchFamily="34" charset="77"/>
                <a:ea typeface="+mj-ea"/>
                <a:cs typeface="Arial" panose="020B0604020202020204" pitchFamily="34" charset="0"/>
              </a:rPr>
              <a:t>Types of reports</a:t>
            </a:r>
            <a:endParaRPr lang="en-GB"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430137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3AF5844-FF47-DA4C-A8CB-00059E8763D5}"/>
              </a:ext>
            </a:extLst>
          </p:cNvPr>
          <p:cNvSpPr>
            <a:spLocks noGrp="1" noChangeArrowheads="1"/>
          </p:cNvSpPr>
          <p:nvPr>
            <p:ph type="title"/>
          </p:nvPr>
        </p:nvSpPr>
        <p:spPr>
          <a:xfrm>
            <a:off x="1371600" y="685800"/>
            <a:ext cx="9601200" cy="652346"/>
          </a:xfrm>
        </p:spPr>
        <p:txBody>
          <a:bodyPr/>
          <a:lstStyle/>
          <a:p>
            <a:pPr eaLnBrk="1" hangingPunct="1"/>
            <a:r>
              <a:rPr lang="en-US" altLang="en-US" sz="4000" b="1" dirty="0">
                <a:latin typeface="Gill Sans MT" panose="020B0502020104020203" pitchFamily="34" charset="77"/>
                <a:ea typeface="+mj-ea"/>
                <a:cs typeface="Arial" panose="020B0604020202020204" pitchFamily="34" charset="0"/>
              </a:rPr>
              <a:t>What makes a good report?</a:t>
            </a:r>
          </a:p>
        </p:txBody>
      </p:sp>
      <p:sp>
        <p:nvSpPr>
          <p:cNvPr id="4" name="Rectangle 3">
            <a:extLst>
              <a:ext uri="{FF2B5EF4-FFF2-40B4-BE49-F238E27FC236}">
                <a16:creationId xmlns:a16="http://schemas.microsoft.com/office/drawing/2014/main" id="{8CDFF55F-49EB-4A4A-9B70-4395F8F6185A}"/>
              </a:ext>
            </a:extLst>
          </p:cNvPr>
          <p:cNvSpPr txBox="1">
            <a:spLocks noChangeArrowheads="1"/>
          </p:cNvSpPr>
          <p:nvPr/>
        </p:nvSpPr>
        <p:spPr>
          <a:xfrm>
            <a:off x="1371601" y="1338262"/>
            <a:ext cx="9601200" cy="4833938"/>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Precision</a:t>
            </a:r>
          </a:p>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Clarity</a:t>
            </a:r>
          </a:p>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Accuracy</a:t>
            </a:r>
          </a:p>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Explicit links to previous report(s)</a:t>
            </a:r>
          </a:p>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Timely submission</a:t>
            </a:r>
          </a:p>
          <a:p>
            <a:pPr>
              <a:lnSpc>
                <a:spcPct val="150000"/>
              </a:lnSpc>
              <a:buFont typeface="Zapf Dingbats"/>
              <a:buChar char="✔"/>
            </a:pPr>
            <a:r>
              <a:rPr lang="en-US" altLang="en-US" sz="2800" dirty="0">
                <a:latin typeface="Gill Sans MT" panose="020B0502020104020203" pitchFamily="34" charset="77"/>
                <a:cs typeface="Arial" panose="020B0604020202020204" pitchFamily="34" charset="0"/>
              </a:rPr>
              <a:t> Clear format and presentation</a:t>
            </a:r>
          </a:p>
        </p:txBody>
      </p:sp>
    </p:spTree>
    <p:extLst>
      <p:ext uri="{BB962C8B-B14F-4D97-AF65-F5344CB8AC3E}">
        <p14:creationId xmlns:p14="http://schemas.microsoft.com/office/powerpoint/2010/main" val="16091809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016971F-4FF7-0542-9104-8A2184C4DFF2}"/>
              </a:ext>
            </a:extLst>
          </p:cNvPr>
          <p:cNvSpPr>
            <a:spLocks noGrp="1"/>
          </p:cNvSpPr>
          <p:nvPr>
            <p:ph type="title"/>
          </p:nvPr>
        </p:nvSpPr>
        <p:spPr>
          <a:xfrm>
            <a:off x="1334427" y="379141"/>
            <a:ext cx="10363201" cy="762000"/>
          </a:xfrm>
        </p:spPr>
        <p:txBody>
          <a:bodyPr>
            <a:normAutofit/>
          </a:bodyPr>
          <a:lstStyle/>
          <a:p>
            <a:r>
              <a:rPr lang="en-GB" altLang="en-US" b="1" dirty="0">
                <a:latin typeface="Gill Sans MT" panose="020B0502020104020203" pitchFamily="34" charset="77"/>
                <a:ea typeface="+mj-ea"/>
                <a:cs typeface="Arial" panose="020B0604020202020204" pitchFamily="34" charset="0"/>
              </a:rPr>
              <a:t>Remember why you are reporting</a:t>
            </a:r>
            <a:endParaRPr lang="en-GB" altLang="en-US" dirty="0">
              <a:latin typeface="Arial" panose="020B0604020202020204" pitchFamily="34" charset="0"/>
              <a:cs typeface="Arial" panose="020B0604020202020204" pitchFamily="34" charset="0"/>
            </a:endParaRPr>
          </a:p>
        </p:txBody>
      </p:sp>
      <p:sp>
        <p:nvSpPr>
          <p:cNvPr id="18435" name="Text Placeholder 2">
            <a:extLst>
              <a:ext uri="{FF2B5EF4-FFF2-40B4-BE49-F238E27FC236}">
                <a16:creationId xmlns:a16="http://schemas.microsoft.com/office/drawing/2014/main" id="{749F537A-E6BD-1F45-A0AD-F645E703CC2F}"/>
              </a:ext>
            </a:extLst>
          </p:cNvPr>
          <p:cNvSpPr>
            <a:spLocks noGrp="1"/>
          </p:cNvSpPr>
          <p:nvPr>
            <p:ph type="body" idx="1"/>
          </p:nvPr>
        </p:nvSpPr>
        <p:spPr>
          <a:xfrm>
            <a:off x="1334427" y="1271239"/>
            <a:ext cx="10363201" cy="5508702"/>
          </a:xfrm>
        </p:spPr>
        <p:txBody>
          <a:bodyPr>
            <a:normAutofit fontScale="92500" lnSpcReduction="10000"/>
          </a:bodyPr>
          <a:lstStyle/>
          <a:p>
            <a:pPr algn="just">
              <a:lnSpc>
                <a:spcPct val="150000"/>
              </a:lnSpc>
            </a:pPr>
            <a:r>
              <a:rPr lang="en-GB" altLang="en-US" sz="2800" dirty="0">
                <a:latin typeface="Gill Sans MT" panose="020B0502020104020203" pitchFamily="34" charset="77"/>
                <a:cs typeface="Arial" panose="020B0604020202020204" pitchFamily="34" charset="0"/>
              </a:rPr>
              <a:t>You are reporting based on the monitoring data you have been collecting, to help you answer the key question: </a:t>
            </a:r>
            <a:r>
              <a:rPr lang="en-GB" altLang="en-US" sz="2800" b="1" dirty="0">
                <a:latin typeface="Gill Sans MT" panose="020B0502020104020203" pitchFamily="34" charset="77"/>
                <a:cs typeface="Arial" panose="020B0604020202020204" pitchFamily="34" charset="0"/>
              </a:rPr>
              <a:t>are we doing the right thing</a:t>
            </a:r>
            <a:r>
              <a:rPr lang="en-GB" altLang="en-US" sz="2800" dirty="0">
                <a:latin typeface="Gill Sans MT" panose="020B0502020104020203" pitchFamily="34" charset="77"/>
                <a:cs typeface="Arial" panose="020B0604020202020204" pitchFamily="34" charset="0"/>
              </a:rPr>
              <a:t>?</a:t>
            </a:r>
          </a:p>
          <a:p>
            <a:pPr algn="just">
              <a:lnSpc>
                <a:spcPct val="150000"/>
              </a:lnSpc>
            </a:pPr>
            <a:r>
              <a:rPr lang="en-GB" altLang="en-US" sz="2800" dirty="0">
                <a:latin typeface="Gill Sans MT" panose="020B0502020104020203" pitchFamily="34" charset="77"/>
                <a:cs typeface="Arial" panose="020B0604020202020204" pitchFamily="34" charset="0"/>
              </a:rPr>
              <a:t>Therefore, the </a:t>
            </a:r>
            <a:r>
              <a:rPr lang="en-GB" altLang="en-US" sz="2800" b="1" dirty="0">
                <a:latin typeface="Gill Sans MT" panose="020B0502020104020203" pitchFamily="34" charset="77"/>
                <a:cs typeface="Arial" panose="020B0604020202020204" pitchFamily="34" charset="0"/>
              </a:rPr>
              <a:t>reporting process should start at the very beginning </a:t>
            </a:r>
            <a:r>
              <a:rPr lang="en-GB" altLang="en-US" sz="2800" dirty="0">
                <a:latin typeface="Gill Sans MT" panose="020B0502020104020203" pitchFamily="34" charset="77"/>
                <a:cs typeface="Arial" panose="020B0604020202020204" pitchFamily="34" charset="0"/>
              </a:rPr>
              <a:t>of a programme – starting with a programme plan – and not left until the end</a:t>
            </a:r>
          </a:p>
          <a:p>
            <a:pPr algn="just">
              <a:lnSpc>
                <a:spcPct val="150000"/>
              </a:lnSpc>
            </a:pPr>
            <a:r>
              <a:rPr lang="en-GB" altLang="en-US" sz="2800" dirty="0">
                <a:latin typeface="Gill Sans MT" panose="020B0502020104020203" pitchFamily="34" charset="77"/>
                <a:cs typeface="Arial" panose="020B0604020202020204" pitchFamily="34" charset="0"/>
              </a:rPr>
              <a:t>A good plan outlines the </a:t>
            </a:r>
            <a:r>
              <a:rPr lang="en-GB" altLang="en-US" sz="2800" b="1" dirty="0">
                <a:latin typeface="Gill Sans MT" panose="020B0502020104020203" pitchFamily="34" charset="77"/>
                <a:cs typeface="Arial" panose="020B0604020202020204" pitchFamily="34" charset="0"/>
              </a:rPr>
              <a:t>priorities</a:t>
            </a:r>
            <a:r>
              <a:rPr lang="en-GB" altLang="en-US" sz="2800" dirty="0">
                <a:latin typeface="Gill Sans MT" panose="020B0502020104020203" pitchFamily="34" charset="77"/>
                <a:cs typeface="Arial" panose="020B0604020202020204" pitchFamily="34" charset="0"/>
              </a:rPr>
              <a:t>, </a:t>
            </a:r>
            <a:r>
              <a:rPr lang="en-GB" altLang="en-US" sz="2800" b="1" dirty="0">
                <a:latin typeface="Gill Sans MT" panose="020B0502020104020203" pitchFamily="34" charset="77"/>
                <a:cs typeface="Arial" panose="020B0604020202020204" pitchFamily="34" charset="0"/>
              </a:rPr>
              <a:t>objectives</a:t>
            </a:r>
            <a:r>
              <a:rPr lang="en-GB" altLang="en-US" sz="2800" dirty="0">
                <a:latin typeface="Gill Sans MT" panose="020B0502020104020203" pitchFamily="34" charset="77"/>
                <a:cs typeface="Arial" panose="020B0604020202020204" pitchFamily="34" charset="0"/>
              </a:rPr>
              <a:t> and </a:t>
            </a:r>
            <a:r>
              <a:rPr lang="en-GB" altLang="en-US" sz="2800" b="1" dirty="0">
                <a:latin typeface="Gill Sans MT" panose="020B0502020104020203" pitchFamily="34" charset="77"/>
                <a:cs typeface="Arial" panose="020B0604020202020204" pitchFamily="34" charset="0"/>
              </a:rPr>
              <a:t>actions</a:t>
            </a:r>
            <a:r>
              <a:rPr lang="en-GB" altLang="en-US" sz="2800" dirty="0">
                <a:latin typeface="Gill Sans MT" panose="020B0502020104020203" pitchFamily="34" charset="77"/>
                <a:cs typeface="Arial" panose="020B0604020202020204" pitchFamily="34" charset="0"/>
              </a:rPr>
              <a:t> to be taken and available </a:t>
            </a:r>
            <a:r>
              <a:rPr lang="en-GB" altLang="en-US" sz="2800" b="1" dirty="0">
                <a:latin typeface="Gill Sans MT" panose="020B0502020104020203" pitchFamily="34" charset="77"/>
                <a:cs typeface="Arial" panose="020B0604020202020204" pitchFamily="34" charset="0"/>
              </a:rPr>
              <a:t>resources, </a:t>
            </a:r>
            <a:r>
              <a:rPr lang="en-GB" altLang="en-US" sz="2800" dirty="0">
                <a:latin typeface="Gill Sans MT" panose="020B0502020104020203" pitchFamily="34" charset="77"/>
                <a:cs typeface="Arial" panose="020B0604020202020204" pitchFamily="34" charset="0"/>
              </a:rPr>
              <a:t>providing the foundation on which your report will be built</a:t>
            </a:r>
            <a:endParaRPr lang="en-GB" altLang="en-US" sz="2800" b="1" dirty="0">
              <a:latin typeface="Gill Sans MT" panose="020B0502020104020203" pitchFamily="34" charset="77"/>
              <a:cs typeface="Arial" panose="020B0604020202020204" pitchFamily="34" charset="0"/>
            </a:endParaRPr>
          </a:p>
        </p:txBody>
      </p:sp>
    </p:spTree>
    <p:extLst>
      <p:ext uri="{BB962C8B-B14F-4D97-AF65-F5344CB8AC3E}">
        <p14:creationId xmlns:p14="http://schemas.microsoft.com/office/powerpoint/2010/main" val="3551227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3016971F-4FF7-0542-9104-8A2184C4DFF2}"/>
              </a:ext>
            </a:extLst>
          </p:cNvPr>
          <p:cNvSpPr>
            <a:spLocks noGrp="1"/>
          </p:cNvSpPr>
          <p:nvPr>
            <p:ph type="title"/>
          </p:nvPr>
        </p:nvSpPr>
        <p:spPr>
          <a:xfrm>
            <a:off x="1334427" y="379141"/>
            <a:ext cx="10363201" cy="762000"/>
          </a:xfrm>
        </p:spPr>
        <p:txBody>
          <a:bodyPr>
            <a:normAutofit/>
          </a:bodyPr>
          <a:lstStyle/>
          <a:p>
            <a:r>
              <a:rPr lang="en-GB" altLang="en-US" b="1" dirty="0">
                <a:latin typeface="Gill Sans MT" panose="020B0502020104020203" pitchFamily="34" charset="77"/>
                <a:ea typeface="+mj-ea"/>
                <a:cs typeface="Arial" panose="020B0604020202020204" pitchFamily="34" charset="0"/>
              </a:rPr>
              <a:t>Remember why you are reporting</a:t>
            </a:r>
            <a:endParaRPr lang="en-GB" altLang="en-US" dirty="0">
              <a:latin typeface="Arial" panose="020B0604020202020204" pitchFamily="34" charset="0"/>
              <a:cs typeface="Arial" panose="020B0604020202020204" pitchFamily="34" charset="0"/>
            </a:endParaRPr>
          </a:p>
        </p:txBody>
      </p:sp>
      <p:sp>
        <p:nvSpPr>
          <p:cNvPr id="18435" name="Text Placeholder 2">
            <a:extLst>
              <a:ext uri="{FF2B5EF4-FFF2-40B4-BE49-F238E27FC236}">
                <a16:creationId xmlns:a16="http://schemas.microsoft.com/office/drawing/2014/main" id="{749F537A-E6BD-1F45-A0AD-F645E703CC2F}"/>
              </a:ext>
            </a:extLst>
          </p:cNvPr>
          <p:cNvSpPr>
            <a:spLocks noGrp="1"/>
          </p:cNvSpPr>
          <p:nvPr>
            <p:ph type="body" idx="1"/>
          </p:nvPr>
        </p:nvSpPr>
        <p:spPr>
          <a:xfrm>
            <a:off x="1334427" y="1271239"/>
            <a:ext cx="10363201" cy="5508702"/>
          </a:xfrm>
        </p:spPr>
        <p:txBody>
          <a:bodyPr>
            <a:normAutofit lnSpcReduction="10000"/>
          </a:bodyPr>
          <a:lstStyle/>
          <a:p>
            <a:pPr algn="just">
              <a:lnSpc>
                <a:spcPct val="150000"/>
              </a:lnSpc>
            </a:pPr>
            <a:r>
              <a:rPr lang="en-GB" altLang="en-US" sz="2800" dirty="0">
                <a:latin typeface="Gill Sans MT" panose="020B0502020104020203" pitchFamily="34" charset="77"/>
                <a:cs typeface="Arial" panose="020B0604020202020204" pitchFamily="34" charset="0"/>
              </a:rPr>
              <a:t>Over the course of implementing the plan,  </a:t>
            </a:r>
            <a:r>
              <a:rPr lang="en-GB" altLang="en-US" sz="2800" b="1" dirty="0">
                <a:latin typeface="Gill Sans MT" panose="020B0502020104020203" pitchFamily="34" charset="77"/>
                <a:cs typeface="Arial" panose="020B0604020202020204" pitchFamily="34" charset="0"/>
              </a:rPr>
              <a:t>monitor progress </a:t>
            </a:r>
            <a:r>
              <a:rPr lang="en-GB" altLang="en-US" sz="2800" dirty="0">
                <a:latin typeface="Gill Sans MT" panose="020B0502020104020203" pitchFamily="34" charset="77"/>
                <a:cs typeface="Arial" panose="020B0604020202020204" pitchFamily="34" charset="0"/>
              </a:rPr>
              <a:t>and</a:t>
            </a:r>
            <a:r>
              <a:rPr lang="en-GB" altLang="en-US" sz="2800" b="1" dirty="0">
                <a:latin typeface="Gill Sans MT" panose="020B0502020104020203" pitchFamily="34" charset="77"/>
                <a:cs typeface="Arial" panose="020B0604020202020204" pitchFamily="34" charset="0"/>
              </a:rPr>
              <a:t> adjust the plan </a:t>
            </a:r>
            <a:r>
              <a:rPr lang="en-GB" altLang="en-US" sz="2800" dirty="0">
                <a:latin typeface="Gill Sans MT" panose="020B0502020104020203" pitchFamily="34" charset="77"/>
                <a:cs typeface="Arial" panose="020B0604020202020204" pitchFamily="34" charset="0"/>
              </a:rPr>
              <a:t>as necessary</a:t>
            </a:r>
          </a:p>
          <a:p>
            <a:pPr algn="just">
              <a:lnSpc>
                <a:spcPct val="150000"/>
              </a:lnSpc>
            </a:pPr>
            <a:r>
              <a:rPr lang="en-GB" altLang="en-US" sz="2800" dirty="0">
                <a:latin typeface="Gill Sans MT" panose="020B0502020104020203" pitchFamily="34" charset="77"/>
                <a:cs typeface="Arial" panose="020B0604020202020204" pitchFamily="34" charset="0"/>
              </a:rPr>
              <a:t>At the end of the quarter, and year, report on those </a:t>
            </a:r>
            <a:r>
              <a:rPr lang="en-GB" altLang="en-US" sz="2800" b="1" dirty="0">
                <a:latin typeface="Gill Sans MT" panose="020B0502020104020203" pitchFamily="34" charset="77"/>
                <a:cs typeface="Arial" panose="020B0604020202020204" pitchFamily="34" charset="0"/>
              </a:rPr>
              <a:t>priorities</a:t>
            </a:r>
            <a:r>
              <a:rPr lang="en-GB" altLang="en-US" sz="2800" dirty="0">
                <a:latin typeface="Gill Sans MT" panose="020B0502020104020203" pitchFamily="34" charset="77"/>
                <a:cs typeface="Arial" panose="020B0604020202020204" pitchFamily="34" charset="0"/>
              </a:rPr>
              <a:t>, </a:t>
            </a:r>
            <a:r>
              <a:rPr lang="en-GB" altLang="en-US" sz="2800" b="1" dirty="0">
                <a:latin typeface="Gill Sans MT" panose="020B0502020104020203" pitchFamily="34" charset="77"/>
                <a:cs typeface="Arial" panose="020B0604020202020204" pitchFamily="34" charset="0"/>
              </a:rPr>
              <a:t>objectives and</a:t>
            </a:r>
            <a:r>
              <a:rPr lang="en-GB" altLang="en-US" sz="2800" dirty="0">
                <a:latin typeface="Gill Sans MT" panose="020B0502020104020203" pitchFamily="34" charset="77"/>
                <a:cs typeface="Arial" panose="020B0604020202020204" pitchFamily="34" charset="0"/>
              </a:rPr>
              <a:t> </a:t>
            </a:r>
            <a:r>
              <a:rPr lang="en-GB" altLang="en-US" sz="2800" b="1" dirty="0">
                <a:latin typeface="Gill Sans MT" panose="020B0502020104020203" pitchFamily="34" charset="77"/>
                <a:cs typeface="Arial" panose="020B0604020202020204" pitchFamily="34" charset="0"/>
              </a:rPr>
              <a:t>actions,</a:t>
            </a:r>
            <a:r>
              <a:rPr lang="en-GB" altLang="en-US" sz="2800" dirty="0">
                <a:latin typeface="Gill Sans MT" panose="020B0502020104020203" pitchFamily="34" charset="77"/>
                <a:cs typeface="Arial" panose="020B0604020202020204" pitchFamily="34" charset="0"/>
              </a:rPr>
              <a:t> and assess the plan’s </a:t>
            </a:r>
            <a:r>
              <a:rPr lang="en-GB" altLang="en-US" sz="2800" b="1" dirty="0">
                <a:latin typeface="Gill Sans MT" panose="020B0502020104020203" pitchFamily="34" charset="77"/>
                <a:cs typeface="Arial" panose="020B0604020202020204" pitchFamily="34" charset="0"/>
              </a:rPr>
              <a:t>performance</a:t>
            </a:r>
            <a:r>
              <a:rPr lang="en-GB" altLang="en-US" sz="2800" dirty="0">
                <a:latin typeface="Gill Sans MT" panose="020B0502020104020203" pitchFamily="34" charset="77"/>
                <a:cs typeface="Arial" panose="020B0604020202020204" pitchFamily="34" charset="0"/>
              </a:rPr>
              <a:t> </a:t>
            </a:r>
          </a:p>
          <a:p>
            <a:pPr algn="just">
              <a:lnSpc>
                <a:spcPct val="150000"/>
              </a:lnSpc>
            </a:pPr>
            <a:r>
              <a:rPr lang="en-GB" altLang="en-US" sz="2800" dirty="0">
                <a:latin typeface="Gill Sans MT" panose="020B0502020104020203" pitchFamily="34" charset="77"/>
                <a:cs typeface="Arial" panose="020B0604020202020204" pitchFamily="34" charset="0"/>
              </a:rPr>
              <a:t>In short, you are </a:t>
            </a:r>
            <a:r>
              <a:rPr lang="en-GB" altLang="en-US" sz="2800" b="1" dirty="0">
                <a:latin typeface="Gill Sans MT" panose="020B0502020104020203" pitchFamily="34" charset="77"/>
                <a:cs typeface="Arial" panose="020B0604020202020204" pitchFamily="34" charset="0"/>
              </a:rPr>
              <a:t>reporting on your plan</a:t>
            </a:r>
            <a:r>
              <a:rPr lang="en-GB" altLang="en-US" sz="2800" dirty="0">
                <a:latin typeface="Gill Sans MT" panose="020B0502020104020203" pitchFamily="34" charset="77"/>
                <a:cs typeface="Arial" panose="020B0604020202020204" pitchFamily="34" charset="0"/>
              </a:rPr>
              <a:t>, how it has changed, and whether it has delivered</a:t>
            </a:r>
          </a:p>
          <a:p>
            <a:pPr algn="just">
              <a:lnSpc>
                <a:spcPct val="150000"/>
              </a:lnSpc>
            </a:pPr>
            <a:r>
              <a:rPr lang="en-GB" altLang="en-US" sz="2800" dirty="0">
                <a:latin typeface="Gill Sans MT" panose="020B0502020104020203" pitchFamily="34" charset="77"/>
                <a:cs typeface="Arial" panose="020B0604020202020204" pitchFamily="34" charset="0"/>
              </a:rPr>
              <a:t>In turn, the report should </a:t>
            </a:r>
            <a:r>
              <a:rPr lang="en-GB" altLang="en-US" sz="2800" b="1" dirty="0">
                <a:latin typeface="Gill Sans MT" panose="020B0502020104020203" pitchFamily="34" charset="77"/>
                <a:cs typeface="Arial" panose="020B0604020202020204" pitchFamily="34" charset="0"/>
              </a:rPr>
              <a:t>influence future planning </a:t>
            </a:r>
            <a:r>
              <a:rPr lang="en-GB" altLang="en-US" sz="2800" dirty="0">
                <a:latin typeface="Gill Sans MT" panose="020B0502020104020203" pitchFamily="34" charset="77"/>
                <a:cs typeface="Arial" panose="020B0604020202020204" pitchFamily="34" charset="0"/>
              </a:rPr>
              <a:t>and resource allocation</a:t>
            </a:r>
            <a:endParaRPr lang="en-GB" altLang="en-US" sz="2800" dirty="0">
              <a:latin typeface="Gill Sans MT" panose="020B0502020104020203" pitchFamily="34" charset="77"/>
            </a:endParaRPr>
          </a:p>
        </p:txBody>
      </p:sp>
    </p:spTree>
    <p:extLst>
      <p:ext uri="{BB962C8B-B14F-4D97-AF65-F5344CB8AC3E}">
        <p14:creationId xmlns:p14="http://schemas.microsoft.com/office/powerpoint/2010/main" val="2369194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5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5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5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0552" y="1382751"/>
            <a:ext cx="9144000" cy="1468937"/>
          </a:xfrm>
        </p:spPr>
        <p:txBody>
          <a:bodyPr>
            <a:normAutofit fontScale="90000"/>
          </a:bodyPr>
          <a:lstStyle/>
          <a:p>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US" sz="5300" b="1" dirty="0">
                <a:solidFill>
                  <a:srgbClr val="000099"/>
                </a:solidFill>
                <a:highlight>
                  <a:srgbClr val="FFFF00"/>
                </a:highlight>
                <a:latin typeface="Gill Sans MT" panose="020B0502020104020203" pitchFamily="34" charset="0"/>
              </a:rPr>
            </a:br>
            <a:br>
              <a:rPr lang="en-GB" sz="4800" dirty="0">
                <a:solidFill>
                  <a:srgbClr val="000099"/>
                </a:solidFill>
                <a:highlight>
                  <a:srgbClr val="FFFF00"/>
                </a:highlight>
              </a:rPr>
            </a:br>
            <a:r>
              <a:rPr lang="en-US" sz="4800" b="1" dirty="0">
                <a:solidFill>
                  <a:srgbClr val="000099"/>
                </a:solidFill>
                <a:latin typeface="Gill Sans MT" panose="020B0502020104020203" pitchFamily="34" charset="0"/>
              </a:rPr>
              <a:t> 3. </a:t>
            </a:r>
            <a:r>
              <a:rPr lang="en-GB" sz="4800" b="1" dirty="0">
                <a:solidFill>
                  <a:srgbClr val="000099"/>
                </a:solidFill>
                <a:latin typeface="Gill Sans MT" panose="020B0502020104020203" pitchFamily="34" charset="0"/>
              </a:rPr>
              <a:t>FEEDBACK ON </a:t>
            </a:r>
            <a:r>
              <a:rPr lang="en-GB" sz="4800" b="1" dirty="0" err="1">
                <a:solidFill>
                  <a:srgbClr val="000099"/>
                </a:solidFill>
                <a:latin typeface="Gill Sans MT" panose="020B0502020104020203" pitchFamily="34" charset="0"/>
              </a:rPr>
              <a:t>ccw</a:t>
            </a:r>
            <a:r>
              <a:rPr lang="en-GB" sz="4800" b="1" dirty="0">
                <a:solidFill>
                  <a:srgbClr val="000099"/>
                </a:solidFill>
                <a:latin typeface="Gill Sans MT" panose="020B0502020104020203" pitchFamily="34" charset="0"/>
              </a:rPr>
              <a:t> reporting</a:t>
            </a:r>
          </a:p>
        </p:txBody>
      </p:sp>
      <p:sp>
        <p:nvSpPr>
          <p:cNvPr id="3" name="TextBox 2"/>
          <p:cNvSpPr txBox="1"/>
          <p:nvPr/>
        </p:nvSpPr>
        <p:spPr>
          <a:xfrm>
            <a:off x="1733227" y="3628894"/>
            <a:ext cx="8725546" cy="1661993"/>
          </a:xfrm>
          <a:prstGeom prst="rect">
            <a:avLst/>
          </a:prstGeom>
          <a:noFill/>
        </p:spPr>
        <p:txBody>
          <a:bodyPr wrap="square" rtlCol="0">
            <a:spAutoFit/>
          </a:bodyPr>
          <a:lstStyle/>
          <a:p>
            <a:pPr algn="ctr"/>
            <a:r>
              <a:rPr lang="en-US" sz="2800" i="1" dirty="0">
                <a:latin typeface="Gill Sans MT" panose="020B0502020104020203" pitchFamily="34" charset="77"/>
              </a:rPr>
              <a:t>Learning objective 3: </a:t>
            </a:r>
            <a:r>
              <a:rPr lang="en-GB" sz="2800" i="1" dirty="0">
                <a:latin typeface="Gill Sans MT" panose="020B0502020104020203" pitchFamily="34" charset="77"/>
              </a:rPr>
              <a:t>To present positive and negative points about CCW reporting so far, and gain an insider perspective on what UWA wants from CCW reporting</a:t>
            </a:r>
          </a:p>
          <a:p>
            <a:endParaRPr lang="en-US" dirty="0">
              <a:latin typeface="Gill Sans MT" panose="020B0502020104020203" pitchFamily="34" charset="77"/>
            </a:endParaRPr>
          </a:p>
        </p:txBody>
      </p:sp>
      <p:sp>
        <p:nvSpPr>
          <p:cNvPr id="8" name="Slide Number Placeholder 7"/>
          <p:cNvSpPr>
            <a:spLocks noGrp="1"/>
          </p:cNvSpPr>
          <p:nvPr>
            <p:ph type="sldNum" sz="quarter" idx="12"/>
          </p:nvPr>
        </p:nvSpPr>
        <p:spPr/>
        <p:txBody>
          <a:bodyPr/>
          <a:lstStyle/>
          <a:p>
            <a:fld id="{D8AC6650-73DF-46B7-A688-A216FA2CA224}" type="slidenum">
              <a:rPr lang="en-GB" smtClean="0"/>
              <a:t>29</a:t>
            </a:fld>
            <a:endParaRPr lang="en-GB"/>
          </a:p>
        </p:txBody>
      </p:sp>
    </p:spTree>
    <p:extLst>
      <p:ext uri="{BB962C8B-B14F-4D97-AF65-F5344CB8AC3E}">
        <p14:creationId xmlns:p14="http://schemas.microsoft.com/office/powerpoint/2010/main" val="28545340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a:extLst>
              <a:ext uri="{FF2B5EF4-FFF2-40B4-BE49-F238E27FC236}">
                <a16:creationId xmlns:a16="http://schemas.microsoft.com/office/drawing/2014/main" id="{A3B5F01B-BF98-6E44-A743-93A02DBC835C}"/>
              </a:ext>
            </a:extLst>
          </p:cNvPr>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1610342" y="752475"/>
            <a:ext cx="9512514" cy="5353050"/>
          </a:xfrm>
        </p:spPr>
      </p:pic>
      <p:sp>
        <p:nvSpPr>
          <p:cNvPr id="4" name="Slide Number Placeholder 3">
            <a:extLst>
              <a:ext uri="{FF2B5EF4-FFF2-40B4-BE49-F238E27FC236}">
                <a16:creationId xmlns:a16="http://schemas.microsoft.com/office/drawing/2014/main" id="{099D4480-29D0-6644-AC39-840A7791CEC7}"/>
              </a:ext>
            </a:extLst>
          </p:cNvPr>
          <p:cNvSpPr>
            <a:spLocks noGrp="1"/>
          </p:cNvSpPr>
          <p:nvPr>
            <p:ph type="sldNum" sz="quarter" idx="12"/>
          </p:nvPr>
        </p:nvSpPr>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E64BC8DC-B11B-2B41-B1B9-7C697E311F24}" type="slidenum">
              <a:rPr lang="en-US" altLang="en-US">
                <a:solidFill>
                  <a:srgbClr val="898989"/>
                </a:solidFill>
                <a:latin typeface="Calibri" panose="020F0502020204030204" pitchFamily="34" charset="0"/>
              </a:rPr>
              <a:pPr/>
              <a:t>3</a:t>
            </a:fld>
            <a:endParaRPr lang="en-US" altLang="en-US">
              <a:solidFill>
                <a:srgbClr val="898989"/>
              </a:solidFill>
              <a:latin typeface="Calibri" panose="020F0502020204030204" pitchFamily="34" charset="0"/>
            </a:endParaRPr>
          </a:p>
        </p:txBody>
      </p:sp>
    </p:spTree>
    <p:extLst>
      <p:ext uri="{BB962C8B-B14F-4D97-AF65-F5344CB8AC3E}">
        <p14:creationId xmlns:p14="http://schemas.microsoft.com/office/powerpoint/2010/main" val="2909886337"/>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a:xfrm>
            <a:off x="960894" y="365125"/>
            <a:ext cx="10392906" cy="1327732"/>
          </a:xfrm>
        </p:spPr>
        <p:txBody>
          <a:bodyPr>
            <a:normAutofit/>
          </a:bodyPr>
          <a:lstStyle/>
          <a:p>
            <a:r>
              <a:rPr lang="en-US" b="1" dirty="0">
                <a:solidFill>
                  <a:srgbClr val="000099"/>
                </a:solidFill>
                <a:latin typeface="Gill Sans MT" panose="020B0502020104020203" pitchFamily="34" charset="0"/>
              </a:rPr>
              <a:t>The UWA perspective on reporting</a:t>
            </a:r>
            <a:endParaRPr lang="en-GB" dirty="0">
              <a:solidFill>
                <a:srgbClr val="000099"/>
              </a:solidFill>
            </a:endParaRPr>
          </a:p>
        </p:txBody>
      </p:sp>
      <p:sp>
        <p:nvSpPr>
          <p:cNvPr id="8" name="Content Placeholder 7"/>
          <p:cNvSpPr>
            <a:spLocks noGrp="1"/>
          </p:cNvSpPr>
          <p:nvPr>
            <p:ph sz="half" idx="1"/>
          </p:nvPr>
        </p:nvSpPr>
        <p:spPr>
          <a:xfrm>
            <a:off x="960894" y="2164467"/>
            <a:ext cx="10636939" cy="4002436"/>
          </a:xfrm>
        </p:spPr>
        <p:txBody>
          <a:bodyPr>
            <a:normAutofit/>
          </a:bodyPr>
          <a:lstStyle/>
          <a:p>
            <a:pPr marL="0" indent="0">
              <a:buNone/>
            </a:pPr>
            <a:endParaRPr lang="en-GB" sz="2800" dirty="0">
              <a:latin typeface="Gill Sans MT" panose="020B0502020104020203" pitchFamily="34" charset="0"/>
            </a:endParaRPr>
          </a:p>
          <a:p>
            <a:pPr marL="0" indent="0" algn="ctr">
              <a:buNone/>
            </a:pPr>
            <a:r>
              <a:rPr lang="en-GB" sz="3200" dirty="0">
                <a:latin typeface="Gill Sans MT" panose="020B0502020104020203" pitchFamily="34" charset="0"/>
              </a:rPr>
              <a:t>This section presents feedback from UWA HQ on written reports by CC Wardens from UWA HQ. It clarifies why quality reporting is essential and explains how to write reports that fulfil UWA requirements.</a:t>
            </a:r>
          </a:p>
        </p:txBody>
      </p:sp>
      <p:sp>
        <p:nvSpPr>
          <p:cNvPr id="3" name="Slide Number Placeholder 2"/>
          <p:cNvSpPr>
            <a:spLocks noGrp="1"/>
          </p:cNvSpPr>
          <p:nvPr>
            <p:ph type="sldNum" sz="quarter" idx="12"/>
          </p:nvPr>
        </p:nvSpPr>
        <p:spPr/>
        <p:txBody>
          <a:bodyPr/>
          <a:lstStyle/>
          <a:p>
            <a:fld id="{D8AC6650-73DF-46B7-A688-A216FA2CA224}" type="slidenum">
              <a:rPr lang="en-GB" smtClean="0"/>
              <a:t>30</a:t>
            </a:fld>
            <a:endParaRPr lang="en-GB"/>
          </a:p>
        </p:txBody>
      </p:sp>
    </p:spTree>
    <p:extLst>
      <p:ext uri="{BB962C8B-B14F-4D97-AF65-F5344CB8AC3E}">
        <p14:creationId xmlns:p14="http://schemas.microsoft.com/office/powerpoint/2010/main" val="231391614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descr="Ribbon">
            <a:extLst>
              <a:ext uri="{FF2B5EF4-FFF2-40B4-BE49-F238E27FC236}">
                <a16:creationId xmlns:a16="http://schemas.microsoft.com/office/drawing/2014/main" id="{19CBFC63-2700-2441-B7C5-067EDAE275E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20711726">
            <a:off x="6546380" y="533008"/>
            <a:ext cx="5791984" cy="5791984"/>
          </a:xfrm>
          <a:prstGeom prst="rect">
            <a:avLst/>
          </a:prstGeom>
        </p:spPr>
      </p:pic>
      <p:sp>
        <p:nvSpPr>
          <p:cNvPr id="2" name="Title 1"/>
          <p:cNvSpPr>
            <a:spLocks noGrp="1"/>
          </p:cNvSpPr>
          <p:nvPr>
            <p:ph type="title"/>
          </p:nvPr>
        </p:nvSpPr>
        <p:spPr>
          <a:xfrm>
            <a:off x="1371600" y="685800"/>
            <a:ext cx="10336192" cy="797312"/>
          </a:xfrm>
        </p:spPr>
        <p:txBody>
          <a:bodyPr/>
          <a:lstStyle/>
          <a:p>
            <a:r>
              <a:rPr lang="en-GB" sz="4000" b="1" dirty="0">
                <a:latin typeface="Gill Sans MT" panose="020B0502020104020203" pitchFamily="34" charset="0"/>
                <a:ea typeface="+mj-ea"/>
                <a:cs typeface="+mj-cs"/>
              </a:rPr>
              <a:t>Positive points from CCW reporting so far</a:t>
            </a:r>
          </a:p>
        </p:txBody>
      </p:sp>
      <p:sp>
        <p:nvSpPr>
          <p:cNvPr id="3" name="Text Placeholder 2"/>
          <p:cNvSpPr>
            <a:spLocks noGrp="1"/>
          </p:cNvSpPr>
          <p:nvPr>
            <p:ph type="body" idx="1"/>
          </p:nvPr>
        </p:nvSpPr>
        <p:spPr>
          <a:xfrm>
            <a:off x="1134319" y="1483112"/>
            <a:ext cx="10336192" cy="5091308"/>
          </a:xfrm>
        </p:spPr>
        <p:txBody>
          <a:bodyPr>
            <a:normAutofit lnSpcReduction="10000"/>
          </a:bodyPr>
          <a:lstStyle/>
          <a:p>
            <a:pPr>
              <a:lnSpc>
                <a:spcPct val="100000"/>
              </a:lnSpc>
              <a:buFont typeface="Wingdings" pitchFamily="2" charset="2"/>
              <a:buChar char="q"/>
            </a:pPr>
            <a:r>
              <a:rPr lang="en-GB" sz="2800" dirty="0">
                <a:latin typeface="Gill Sans MT" panose="020B0502020104020203" pitchFamily="34" charset="77"/>
              </a:rPr>
              <a:t>Community Conservation plans available (monthly, quarterly, annual)</a:t>
            </a:r>
          </a:p>
          <a:p>
            <a:pPr>
              <a:lnSpc>
                <a:spcPct val="100000"/>
              </a:lnSpc>
              <a:buFont typeface="Wingdings" pitchFamily="2" charset="2"/>
              <a:buChar char="q"/>
            </a:pPr>
            <a:r>
              <a:rPr lang="en-GB" sz="2800" dirty="0">
                <a:latin typeface="Gill Sans MT" panose="020B0502020104020203" pitchFamily="34" charset="77"/>
              </a:rPr>
              <a:t>Reports written and submitted (involvement of community conservation staff in reporting)</a:t>
            </a:r>
          </a:p>
          <a:p>
            <a:pPr>
              <a:lnSpc>
                <a:spcPct val="100000"/>
              </a:lnSpc>
              <a:buFont typeface="Wingdings" pitchFamily="2" charset="2"/>
              <a:buChar char="q"/>
            </a:pPr>
            <a:r>
              <a:rPr lang="en-GB" sz="2800" dirty="0">
                <a:latin typeface="Gill Sans MT" panose="020B0502020104020203" pitchFamily="34" charset="77"/>
              </a:rPr>
              <a:t>Reporting on outputs – with use of performance indicators in the General Management Plans (</a:t>
            </a:r>
            <a:r>
              <a:rPr lang="en-US" sz="2800" dirty="0" err="1">
                <a:latin typeface="Gill Sans MT" panose="020B0502020104020203" pitchFamily="34" charset="77"/>
              </a:rPr>
              <a:t>emphasising</a:t>
            </a:r>
            <a:r>
              <a:rPr lang="en-US" sz="2800" dirty="0">
                <a:latin typeface="Gill Sans MT" panose="020B0502020104020203" pitchFamily="34" charset="77"/>
              </a:rPr>
              <a:t> results)</a:t>
            </a:r>
            <a:endParaRPr lang="en-GB" sz="2800" dirty="0">
              <a:latin typeface="Gill Sans MT" panose="020B0502020104020203" pitchFamily="34" charset="77"/>
            </a:endParaRPr>
          </a:p>
          <a:p>
            <a:pPr>
              <a:lnSpc>
                <a:spcPct val="100000"/>
              </a:lnSpc>
              <a:buFont typeface="Wingdings" pitchFamily="2" charset="2"/>
              <a:buChar char="q"/>
            </a:pPr>
            <a:r>
              <a:rPr lang="en-GB" altLang="en-US" sz="2800" dirty="0">
                <a:latin typeface="Gill Sans MT" panose="020B0502020104020203" pitchFamily="34" charset="77"/>
                <a:cs typeface="Arial" charset="0"/>
              </a:rPr>
              <a:t>Reports describe achievements against the set targets as per Annual Operation Plan </a:t>
            </a:r>
          </a:p>
          <a:p>
            <a:pPr>
              <a:lnSpc>
                <a:spcPct val="100000"/>
              </a:lnSpc>
              <a:buFont typeface="Wingdings" pitchFamily="2" charset="2"/>
              <a:buChar char="q"/>
            </a:pPr>
            <a:r>
              <a:rPr lang="en-GB" altLang="en-US" sz="2800" dirty="0">
                <a:latin typeface="Gill Sans MT" panose="020B0502020104020203" pitchFamily="34" charset="77"/>
                <a:cs typeface="Arial" charset="0"/>
              </a:rPr>
              <a:t>Reports provide information on expenses against the approved budget. </a:t>
            </a:r>
          </a:p>
          <a:p>
            <a:pPr>
              <a:lnSpc>
                <a:spcPct val="100000"/>
              </a:lnSpc>
              <a:buFont typeface="Wingdings" pitchFamily="2" charset="2"/>
              <a:buChar char="q"/>
            </a:pPr>
            <a:r>
              <a:rPr lang="en-GB" altLang="en-US" sz="2800" dirty="0">
                <a:latin typeface="Gill Sans MT" panose="020B0502020104020203" pitchFamily="34" charset="77"/>
                <a:cs typeface="Arial" charset="0"/>
              </a:rPr>
              <a:t>Timely reporting</a:t>
            </a:r>
            <a:endParaRPr lang="en-GB" sz="2800" dirty="0">
              <a:latin typeface="Gill Sans MT" panose="020B0502020104020203" pitchFamily="34" charset="77"/>
            </a:endParaRPr>
          </a:p>
        </p:txBody>
      </p:sp>
    </p:spTree>
    <p:extLst>
      <p:ext uri="{BB962C8B-B14F-4D97-AF65-F5344CB8AC3E}">
        <p14:creationId xmlns:p14="http://schemas.microsoft.com/office/powerpoint/2010/main" val="268887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797312"/>
          </a:xfrm>
        </p:spPr>
        <p:txBody>
          <a:bodyPr/>
          <a:lstStyle/>
          <a:p>
            <a:r>
              <a:rPr lang="en-GB" sz="4000" b="1" dirty="0">
                <a:latin typeface="Gill Sans MT" panose="020B0502020104020203" pitchFamily="34" charset="0"/>
                <a:ea typeface="+mj-ea"/>
                <a:cs typeface="+mj-cs"/>
              </a:rPr>
              <a:t>Common mistakes in CCW reporting</a:t>
            </a:r>
          </a:p>
        </p:txBody>
      </p:sp>
      <p:sp>
        <p:nvSpPr>
          <p:cNvPr id="3" name="Text Placeholder 2"/>
          <p:cNvSpPr>
            <a:spLocks noGrp="1"/>
          </p:cNvSpPr>
          <p:nvPr>
            <p:ph type="body" idx="1"/>
          </p:nvPr>
        </p:nvSpPr>
        <p:spPr>
          <a:xfrm>
            <a:off x="1371600" y="1605776"/>
            <a:ext cx="9448800" cy="2798956"/>
          </a:xfrm>
        </p:spPr>
        <p:txBody>
          <a:bodyPr>
            <a:normAutofit/>
          </a:bodyPr>
          <a:lstStyle/>
          <a:p>
            <a:pPr>
              <a:buFont typeface="Wingdings" pitchFamily="2" charset="2"/>
              <a:buChar char="q"/>
            </a:pPr>
            <a:r>
              <a:rPr lang="en-GB" sz="2400" dirty="0">
                <a:latin typeface="Gill Sans MT" panose="020B0502020104020203" pitchFamily="34" charset="77"/>
              </a:rPr>
              <a:t>Too much irrelevant detail</a:t>
            </a:r>
          </a:p>
          <a:p>
            <a:pPr>
              <a:buFont typeface="Wingdings" pitchFamily="2" charset="2"/>
              <a:buChar char="q"/>
            </a:pPr>
            <a:r>
              <a:rPr lang="en-GB" sz="2400" dirty="0">
                <a:latin typeface="Gill Sans MT" panose="020B0502020104020203" pitchFamily="34" charset="77"/>
              </a:rPr>
              <a:t>Lack of analysis of data</a:t>
            </a:r>
          </a:p>
          <a:p>
            <a:pPr>
              <a:buFont typeface="Wingdings" pitchFamily="2" charset="2"/>
              <a:buChar char="q"/>
            </a:pPr>
            <a:r>
              <a:rPr lang="en-GB" sz="2400" dirty="0">
                <a:latin typeface="Gill Sans MT" panose="020B0502020104020203" pitchFamily="34" charset="77"/>
              </a:rPr>
              <a:t>No reporting on trends or highlighting warnings</a:t>
            </a:r>
          </a:p>
          <a:p>
            <a:pPr>
              <a:buFont typeface="Wingdings" pitchFamily="2" charset="2"/>
              <a:buChar char="q"/>
            </a:pPr>
            <a:r>
              <a:rPr lang="en-GB" sz="2400" dirty="0">
                <a:latin typeface="Gill Sans MT" panose="020B0502020104020203" pitchFamily="34" charset="77"/>
              </a:rPr>
              <a:t>No recommendations offered</a:t>
            </a:r>
          </a:p>
          <a:p>
            <a:pPr>
              <a:buFont typeface="Wingdings" pitchFamily="2" charset="2"/>
              <a:buChar char="q"/>
            </a:pPr>
            <a:r>
              <a:rPr lang="en-GB" sz="2400" dirty="0">
                <a:latin typeface="Gill Sans MT" panose="020B0502020104020203" pitchFamily="34" charset="77"/>
              </a:rPr>
              <a:t>No information on corrective actions taken</a:t>
            </a:r>
          </a:p>
        </p:txBody>
      </p:sp>
      <p:pic>
        <p:nvPicPr>
          <p:cNvPr id="5" name="Graphic 4" descr="Warning">
            <a:extLst>
              <a:ext uri="{FF2B5EF4-FFF2-40B4-BE49-F238E27FC236}">
                <a16:creationId xmlns:a16="http://schemas.microsoft.com/office/drawing/2014/main" id="{9A639D2F-F60A-494C-A273-9757C715D54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rot="690486">
            <a:off x="6989185" y="131837"/>
            <a:ext cx="4943220" cy="4943220"/>
          </a:xfrm>
          <a:prstGeom prst="rect">
            <a:avLst/>
          </a:prstGeom>
        </p:spPr>
      </p:pic>
      <p:sp>
        <p:nvSpPr>
          <p:cNvPr id="6" name="TextBox 5">
            <a:extLst>
              <a:ext uri="{FF2B5EF4-FFF2-40B4-BE49-F238E27FC236}">
                <a16:creationId xmlns:a16="http://schemas.microsoft.com/office/drawing/2014/main" id="{688F4C09-0F30-694B-85B4-9201F7DA34C7}"/>
              </a:ext>
            </a:extLst>
          </p:cNvPr>
          <p:cNvSpPr txBox="1"/>
          <p:nvPr/>
        </p:nvSpPr>
        <p:spPr>
          <a:xfrm>
            <a:off x="1176453" y="4655361"/>
            <a:ext cx="9991493" cy="1692771"/>
          </a:xfrm>
          <a:prstGeom prst="rect">
            <a:avLst/>
          </a:prstGeom>
          <a:noFill/>
        </p:spPr>
        <p:txBody>
          <a:bodyPr wrap="square" rtlCol="0">
            <a:spAutoFit/>
          </a:bodyPr>
          <a:lstStyle/>
          <a:p>
            <a:pPr algn="ctr"/>
            <a:r>
              <a:rPr lang="en-US" sz="2400" dirty="0">
                <a:latin typeface="Gill Sans MT" panose="020B0502020104020203" pitchFamily="34" charset="77"/>
              </a:rPr>
              <a:t>Remember we are reporting so we can answer the key question: </a:t>
            </a:r>
          </a:p>
          <a:p>
            <a:pPr algn="ctr"/>
            <a:r>
              <a:rPr lang="en-US" sz="2400" b="1" dirty="0">
                <a:latin typeface="Gill Sans MT" panose="020B0502020104020203" pitchFamily="34" charset="77"/>
              </a:rPr>
              <a:t>Are we doing things right?</a:t>
            </a:r>
          </a:p>
          <a:p>
            <a:pPr algn="ctr"/>
            <a:endParaRPr lang="en-US" sz="2800" dirty="0">
              <a:latin typeface="Gill Sans MT" panose="020B0502020104020203" pitchFamily="34" charset="77"/>
            </a:endParaRPr>
          </a:p>
          <a:p>
            <a:pPr algn="ctr"/>
            <a:r>
              <a:rPr lang="en-US" sz="2800" dirty="0">
                <a:latin typeface="Gill Sans MT" panose="020B0502020104020203" pitchFamily="34" charset="77"/>
              </a:rPr>
              <a:t>It’s not just a compulsory task to get through!</a:t>
            </a:r>
          </a:p>
        </p:txBody>
      </p:sp>
    </p:spTree>
    <p:extLst>
      <p:ext uri="{BB962C8B-B14F-4D97-AF65-F5344CB8AC3E}">
        <p14:creationId xmlns:p14="http://schemas.microsoft.com/office/powerpoint/2010/main" val="4201505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3" descr="Tick">
            <a:extLst>
              <a:ext uri="{FF2B5EF4-FFF2-40B4-BE49-F238E27FC236}">
                <a16:creationId xmlns:a16="http://schemas.microsoft.com/office/drawing/2014/main" id="{ACDB8B3E-CC66-6246-96F2-E9E0CBB6672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093348" y="-315951"/>
            <a:ext cx="8392516" cy="8392516"/>
          </a:xfrm>
          <a:prstGeom prst="rect">
            <a:avLst/>
          </a:prstGeom>
        </p:spPr>
      </p:pic>
      <p:sp>
        <p:nvSpPr>
          <p:cNvPr id="2" name="Title 1"/>
          <p:cNvSpPr>
            <a:spLocks noGrp="1"/>
          </p:cNvSpPr>
          <p:nvPr>
            <p:ph type="title"/>
          </p:nvPr>
        </p:nvSpPr>
        <p:spPr/>
        <p:txBody>
          <a:bodyPr/>
          <a:lstStyle/>
          <a:p>
            <a:r>
              <a:rPr lang="en-GB" b="1" dirty="0"/>
              <a:t>Do</a:t>
            </a:r>
          </a:p>
        </p:txBody>
      </p:sp>
      <p:sp>
        <p:nvSpPr>
          <p:cNvPr id="3" name="Text Placeholder 2"/>
          <p:cNvSpPr>
            <a:spLocks noGrp="1"/>
          </p:cNvSpPr>
          <p:nvPr>
            <p:ph type="body" idx="1"/>
          </p:nvPr>
        </p:nvSpPr>
        <p:spPr>
          <a:xfrm>
            <a:off x="1371600" y="1840374"/>
            <a:ext cx="9971590" cy="3877673"/>
          </a:xfrm>
        </p:spPr>
        <p:txBody>
          <a:bodyPr/>
          <a:lstStyle/>
          <a:p>
            <a:pPr algn="just">
              <a:buFont typeface="Wingdings" pitchFamily="2" charset="2"/>
              <a:buChar char="q"/>
            </a:pPr>
            <a:r>
              <a:rPr lang="en-GB" sz="3600" dirty="0">
                <a:latin typeface="Gill Sans MT" panose="020B0502020104020203" pitchFamily="34" charset="77"/>
              </a:rPr>
              <a:t> Include analysis based on previous report(s)</a:t>
            </a:r>
          </a:p>
          <a:p>
            <a:pPr lvl="0" algn="just">
              <a:buFont typeface="Wingdings" pitchFamily="2" charset="2"/>
              <a:buChar char="q"/>
            </a:pPr>
            <a:r>
              <a:rPr lang="en-GB" sz="3600" dirty="0">
                <a:latin typeface="Gill Sans MT" panose="020B0502020104020203" pitchFamily="34" charset="77"/>
              </a:rPr>
              <a:t> Involve the right people at the right time</a:t>
            </a:r>
          </a:p>
          <a:p>
            <a:pPr lvl="0" algn="just">
              <a:buFont typeface="Wingdings" pitchFamily="2" charset="2"/>
              <a:buChar char="q"/>
            </a:pPr>
            <a:r>
              <a:rPr lang="en-GB" sz="3600" dirty="0">
                <a:latin typeface="Gill Sans MT" panose="020B0502020104020203" pitchFamily="34" charset="77"/>
              </a:rPr>
              <a:t> Be innovative</a:t>
            </a:r>
          </a:p>
          <a:p>
            <a:pPr lvl="0" algn="just">
              <a:buFont typeface="Wingdings" pitchFamily="2" charset="2"/>
              <a:buChar char="q"/>
            </a:pPr>
            <a:r>
              <a:rPr lang="en-GB" sz="3600" dirty="0">
                <a:latin typeface="Gill Sans MT" panose="020B0502020104020203" pitchFamily="34" charset="77"/>
              </a:rPr>
              <a:t> Use illustrations and pictures where pertinent</a:t>
            </a:r>
          </a:p>
          <a:p>
            <a:pPr algn="just">
              <a:buFont typeface="Wingdings" pitchFamily="2" charset="2"/>
              <a:buChar char="q"/>
            </a:pPr>
            <a:r>
              <a:rPr lang="en-GB" sz="3600" dirty="0">
                <a:latin typeface="Gill Sans MT" panose="020B0502020104020203" pitchFamily="34" charset="77"/>
              </a:rPr>
              <a:t> Always look for opportunities for improvement </a:t>
            </a:r>
          </a:p>
          <a:p>
            <a:pPr lvl="0" algn="just">
              <a:buFont typeface="Wingdings" pitchFamily="2" charset="2"/>
              <a:buChar char="q"/>
            </a:pPr>
            <a:endParaRPr lang="en-GB" sz="3600" dirty="0">
              <a:latin typeface="Gill Sans MT" panose="020B0502020104020203" pitchFamily="34" charset="77"/>
            </a:endParaRPr>
          </a:p>
          <a:p>
            <a:pPr marL="0" indent="0" algn="just">
              <a:buNone/>
            </a:pPr>
            <a:endParaRPr lang="en-GB" sz="2800" dirty="0">
              <a:latin typeface="Gill Sans MT" panose="020B0502020104020203" pitchFamily="34" charset="77"/>
            </a:endParaRPr>
          </a:p>
          <a:p>
            <a:endParaRPr lang="en-GB" dirty="0">
              <a:latin typeface="Gill Sans MT" panose="020B0502020104020203" pitchFamily="34" charset="77"/>
            </a:endParaRPr>
          </a:p>
        </p:txBody>
      </p:sp>
    </p:spTree>
    <p:extLst>
      <p:ext uri="{BB962C8B-B14F-4D97-AF65-F5344CB8AC3E}">
        <p14:creationId xmlns:p14="http://schemas.microsoft.com/office/powerpoint/2010/main" val="1589903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descr="Close">
            <a:extLst>
              <a:ext uri="{FF2B5EF4-FFF2-40B4-BE49-F238E27FC236}">
                <a16:creationId xmlns:a16="http://schemas.microsoft.com/office/drawing/2014/main" id="{E0BFAE21-A8E9-C746-89A2-FFF9764CCE8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92729" y="-338560"/>
            <a:ext cx="7535119" cy="7535119"/>
          </a:xfrm>
          <a:prstGeom prst="rect">
            <a:avLst/>
          </a:prstGeom>
        </p:spPr>
      </p:pic>
      <p:sp>
        <p:nvSpPr>
          <p:cNvPr id="2" name="Title 1"/>
          <p:cNvSpPr>
            <a:spLocks noGrp="1"/>
          </p:cNvSpPr>
          <p:nvPr>
            <p:ph type="title"/>
          </p:nvPr>
        </p:nvSpPr>
        <p:spPr>
          <a:xfrm>
            <a:off x="1307939" y="546687"/>
            <a:ext cx="9360061" cy="609600"/>
          </a:xfrm>
        </p:spPr>
        <p:txBody>
          <a:bodyPr>
            <a:normAutofit fontScale="90000"/>
          </a:bodyPr>
          <a:lstStyle/>
          <a:p>
            <a:pPr algn="l"/>
            <a:r>
              <a:rPr lang="en-GB" b="1" dirty="0"/>
              <a:t>Don’t</a:t>
            </a:r>
            <a:br>
              <a:rPr lang="en-GB" b="1" dirty="0"/>
            </a:br>
            <a:endParaRPr lang="en-GB" b="1" dirty="0"/>
          </a:p>
        </p:txBody>
      </p:sp>
      <p:sp>
        <p:nvSpPr>
          <p:cNvPr id="3" name="Text Placeholder 2"/>
          <p:cNvSpPr>
            <a:spLocks noGrp="1"/>
          </p:cNvSpPr>
          <p:nvPr>
            <p:ph type="body" idx="1"/>
          </p:nvPr>
        </p:nvSpPr>
        <p:spPr>
          <a:xfrm>
            <a:off x="1307939" y="1156287"/>
            <a:ext cx="10232020" cy="5549313"/>
          </a:xfrm>
        </p:spPr>
        <p:txBody>
          <a:bodyPr/>
          <a:lstStyle/>
          <a:p>
            <a:pPr marL="0" indent="0">
              <a:buNone/>
            </a:pPr>
            <a:r>
              <a:rPr lang="en-GB" dirty="0">
                <a:latin typeface="Gill Sans MT" panose="020B0502020104020203" pitchFamily="34" charset="77"/>
              </a:rPr>
              <a:t> </a:t>
            </a:r>
          </a:p>
          <a:p>
            <a:pPr lvl="0">
              <a:buFont typeface="Wingdings" pitchFamily="2" charset="2"/>
              <a:buChar char="q"/>
            </a:pPr>
            <a:r>
              <a:rPr lang="en-GB" sz="3600" dirty="0">
                <a:latin typeface="Gill Sans MT" panose="020B0502020104020203" pitchFamily="34" charset="77"/>
              </a:rPr>
              <a:t> Underestimate the amount of planning and work involved </a:t>
            </a:r>
          </a:p>
          <a:p>
            <a:pPr lvl="0">
              <a:buFont typeface="Wingdings" pitchFamily="2" charset="2"/>
              <a:buChar char="q"/>
            </a:pPr>
            <a:r>
              <a:rPr lang="en-GB" sz="3600" dirty="0">
                <a:latin typeface="Gill Sans MT" panose="020B0502020104020203" pitchFamily="34" charset="77"/>
              </a:rPr>
              <a:t> Overcomplicate it</a:t>
            </a:r>
          </a:p>
          <a:p>
            <a:pPr lvl="0">
              <a:buFont typeface="Wingdings" pitchFamily="2" charset="2"/>
              <a:buChar char="q"/>
            </a:pPr>
            <a:r>
              <a:rPr lang="en-GB" sz="3600" dirty="0">
                <a:latin typeface="Gill Sans MT" panose="020B0502020104020203" pitchFamily="34" charset="77"/>
              </a:rPr>
              <a:t> Assume people understand what you want to report – you should spell this out at the beginning </a:t>
            </a:r>
          </a:p>
          <a:p>
            <a:pPr lvl="0">
              <a:buFont typeface="Wingdings" pitchFamily="2" charset="2"/>
              <a:buChar char="q"/>
            </a:pPr>
            <a:r>
              <a:rPr lang="en-GB" sz="3600" dirty="0">
                <a:latin typeface="Gill Sans MT" panose="020B0502020104020203" pitchFamily="34" charset="77"/>
              </a:rPr>
              <a:t> Report something it if it is not true or not there</a:t>
            </a:r>
          </a:p>
          <a:p>
            <a:endParaRPr lang="en-GB" dirty="0">
              <a:latin typeface="Gill Sans MT" panose="020B0502020104020203" pitchFamily="34" charset="77"/>
            </a:endParaRPr>
          </a:p>
        </p:txBody>
      </p:sp>
    </p:spTree>
    <p:extLst>
      <p:ext uri="{BB962C8B-B14F-4D97-AF65-F5344CB8AC3E}">
        <p14:creationId xmlns:p14="http://schemas.microsoft.com/office/powerpoint/2010/main" val="354502870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03AF5844-FF47-DA4C-A8CB-00059E8763D5}"/>
              </a:ext>
            </a:extLst>
          </p:cNvPr>
          <p:cNvSpPr>
            <a:spLocks noGrp="1" noChangeArrowheads="1"/>
          </p:cNvSpPr>
          <p:nvPr>
            <p:ph type="title"/>
          </p:nvPr>
        </p:nvSpPr>
        <p:spPr>
          <a:xfrm>
            <a:off x="1371600" y="685800"/>
            <a:ext cx="9601200" cy="652346"/>
          </a:xfrm>
        </p:spPr>
        <p:txBody>
          <a:bodyPr/>
          <a:lstStyle/>
          <a:p>
            <a:pPr eaLnBrk="1" hangingPunct="1"/>
            <a:r>
              <a:rPr lang="en-US" altLang="en-US" sz="4000" b="1" dirty="0">
                <a:latin typeface="Gill Sans MT" panose="020B0502020104020203" pitchFamily="34" charset="77"/>
                <a:ea typeface="+mj-ea"/>
                <a:cs typeface="Arial" panose="020B0604020202020204" pitchFamily="34" charset="0"/>
              </a:rPr>
              <a:t>How to write a good report</a:t>
            </a:r>
          </a:p>
        </p:txBody>
      </p:sp>
      <p:sp>
        <p:nvSpPr>
          <p:cNvPr id="4" name="Rectangle 3">
            <a:extLst>
              <a:ext uri="{FF2B5EF4-FFF2-40B4-BE49-F238E27FC236}">
                <a16:creationId xmlns:a16="http://schemas.microsoft.com/office/drawing/2014/main" id="{8CDFF55F-49EB-4A4A-9B70-4395F8F6185A}"/>
              </a:ext>
            </a:extLst>
          </p:cNvPr>
          <p:cNvSpPr txBox="1">
            <a:spLocks noChangeArrowheads="1"/>
          </p:cNvSpPr>
          <p:nvPr/>
        </p:nvSpPr>
        <p:spPr>
          <a:xfrm>
            <a:off x="1371601" y="1338262"/>
            <a:ext cx="9601200" cy="4833938"/>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lnSpc>
                <a:spcPct val="150000"/>
              </a:lnSpc>
              <a:buFont typeface="Lucida Grande" panose="020B0600040502020204" pitchFamily="34" charset="0"/>
              <a:buChar char="✎"/>
            </a:pPr>
            <a:r>
              <a:rPr lang="en-US" altLang="en-US" sz="2800" dirty="0">
                <a:latin typeface="Gill Sans MT" panose="020B0502020104020203" pitchFamily="34" charset="77"/>
                <a:cs typeface="Arial" panose="020B0604020202020204" pitchFamily="34" charset="0"/>
              </a:rPr>
              <a:t> </a:t>
            </a:r>
            <a:r>
              <a:rPr lang="en-US" altLang="en-US" sz="3200" dirty="0">
                <a:latin typeface="Gill Sans MT" panose="020B0502020104020203" pitchFamily="34" charset="77"/>
                <a:cs typeface="Arial" panose="020B0604020202020204" pitchFamily="34" charset="0"/>
              </a:rPr>
              <a:t>Allocate resources: time, money and people</a:t>
            </a:r>
          </a:p>
          <a:p>
            <a:pPr>
              <a:lnSpc>
                <a:spcPct val="150000"/>
              </a:lnSpc>
              <a:buFont typeface="Lucida Grande" panose="020B0600040502020204" pitchFamily="34" charset="0"/>
              <a:buChar char="✎"/>
            </a:pPr>
            <a:r>
              <a:rPr lang="en-US" altLang="en-US" sz="3200" dirty="0">
                <a:latin typeface="Gill Sans MT" panose="020B0502020104020203" pitchFamily="34" charset="77"/>
                <a:cs typeface="Arial" panose="020B0604020202020204" pitchFamily="34" charset="0"/>
              </a:rPr>
              <a:t> Know your audience </a:t>
            </a:r>
          </a:p>
          <a:p>
            <a:pPr>
              <a:lnSpc>
                <a:spcPct val="150000"/>
              </a:lnSpc>
              <a:buFont typeface="Lucida Grande" panose="020B0600040502020204" pitchFamily="34" charset="0"/>
              <a:buChar char="✎"/>
            </a:pPr>
            <a:r>
              <a:rPr lang="en-US" altLang="en-US" sz="3200" dirty="0">
                <a:latin typeface="Gill Sans MT" panose="020B0502020104020203" pitchFamily="34" charset="77"/>
                <a:cs typeface="Arial" panose="020B0604020202020204" pitchFamily="34" charset="0"/>
              </a:rPr>
              <a:t> Be accurate – base your report on monitoring data</a:t>
            </a:r>
          </a:p>
          <a:p>
            <a:pPr>
              <a:lnSpc>
                <a:spcPct val="150000"/>
              </a:lnSpc>
              <a:buFont typeface="Lucida Grande" panose="020B0600040502020204" pitchFamily="34" charset="0"/>
              <a:buChar char="✎"/>
            </a:pPr>
            <a:r>
              <a:rPr lang="en-US" altLang="en-US" sz="3200" dirty="0">
                <a:latin typeface="Gill Sans MT" panose="020B0502020104020203" pitchFamily="34" charset="77"/>
                <a:cs typeface="Arial" panose="020B0604020202020204" pitchFamily="34" charset="0"/>
              </a:rPr>
              <a:t> Keep accumulating information and updating your report</a:t>
            </a:r>
          </a:p>
          <a:p>
            <a:pPr>
              <a:lnSpc>
                <a:spcPct val="150000"/>
              </a:lnSpc>
              <a:buFont typeface="Lucida Grande" panose="020B0600040502020204" pitchFamily="34" charset="0"/>
              <a:buChar char="✎"/>
            </a:pPr>
            <a:r>
              <a:rPr lang="en-US" altLang="en-US" sz="3200" dirty="0">
                <a:latin typeface="Gill Sans MT" panose="020B0502020104020203" pitchFamily="34" charset="77"/>
                <a:cs typeface="Arial" panose="020B0604020202020204" pitchFamily="34" charset="0"/>
              </a:rPr>
              <a:t> Proof read and edit carefully</a:t>
            </a:r>
          </a:p>
        </p:txBody>
      </p:sp>
    </p:spTree>
    <p:extLst>
      <p:ext uri="{BB962C8B-B14F-4D97-AF65-F5344CB8AC3E}">
        <p14:creationId xmlns:p14="http://schemas.microsoft.com/office/powerpoint/2010/main" val="4120332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 calcmode="lin" valueType="num">
                                      <p:cBhvr additive="base">
                                        <p:cTn id="19"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
                                            <p:txEl>
                                              <p:pRg st="3" end="3"/>
                                            </p:txEl>
                                          </p:spTgt>
                                        </p:tgtEl>
                                        <p:attrNameLst>
                                          <p:attrName>style.visibility</p:attrName>
                                        </p:attrNameLst>
                                      </p:cBhvr>
                                      <p:to>
                                        <p:strVal val="visible"/>
                                      </p:to>
                                    </p:set>
                                    <p:anim calcmode="lin" valueType="num">
                                      <p:cBhvr additive="base">
                                        <p:cTn id="25"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4">
                                            <p:txEl>
                                              <p:pRg st="4" end="4"/>
                                            </p:txEl>
                                          </p:spTgt>
                                        </p:tgtEl>
                                        <p:attrNameLst>
                                          <p:attrName>style.visibility</p:attrName>
                                        </p:attrNameLst>
                                      </p:cBhvr>
                                      <p:to>
                                        <p:strVal val="visible"/>
                                      </p:to>
                                    </p:set>
                                    <p:anim calcmode="lin" valueType="num">
                                      <p:cBhvr additive="base">
                                        <p:cTn id="31"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797312"/>
          </a:xfrm>
        </p:spPr>
        <p:txBody>
          <a:bodyPr/>
          <a:lstStyle/>
          <a:p>
            <a:r>
              <a:rPr lang="en-GB" sz="4000" b="1" dirty="0">
                <a:latin typeface="Gill Sans MT" panose="020B0502020104020203" pitchFamily="34" charset="0"/>
                <a:ea typeface="+mj-ea"/>
                <a:cs typeface="+mj-cs"/>
              </a:rPr>
              <a:t>Tips</a:t>
            </a:r>
          </a:p>
        </p:txBody>
      </p:sp>
      <p:sp>
        <p:nvSpPr>
          <p:cNvPr id="3" name="Text Placeholder 2"/>
          <p:cNvSpPr>
            <a:spLocks noGrp="1"/>
          </p:cNvSpPr>
          <p:nvPr>
            <p:ph type="body" idx="1"/>
          </p:nvPr>
        </p:nvSpPr>
        <p:spPr>
          <a:xfrm>
            <a:off x="1371600" y="1605775"/>
            <a:ext cx="9448800" cy="4818174"/>
          </a:xfrm>
        </p:spPr>
        <p:txBody>
          <a:bodyPr>
            <a:normAutofit fontScale="92500"/>
          </a:bodyPr>
          <a:lstStyle/>
          <a:p>
            <a:pPr>
              <a:buFont typeface="Wingdings" pitchFamily="2" charset="2"/>
              <a:buChar char="q"/>
            </a:pPr>
            <a:r>
              <a:rPr lang="en-GB" sz="3200" dirty="0">
                <a:latin typeface="Gill Sans MT" panose="020B0502020104020203" pitchFamily="34" charset="77"/>
              </a:rPr>
              <a:t>Collect your data regularly and from the beginning</a:t>
            </a:r>
          </a:p>
          <a:p>
            <a:pPr>
              <a:buFont typeface="Wingdings" pitchFamily="2" charset="2"/>
              <a:buChar char="q"/>
            </a:pPr>
            <a:r>
              <a:rPr lang="en-GB" sz="3200" dirty="0">
                <a:latin typeface="Gill Sans MT" panose="020B0502020104020203" pitchFamily="34" charset="77"/>
              </a:rPr>
              <a:t>Start planning your report at the beginning of the reporting period – don’t leave it until the end</a:t>
            </a:r>
          </a:p>
          <a:p>
            <a:pPr>
              <a:buFont typeface="Wingdings" pitchFamily="2" charset="2"/>
              <a:buChar char="q"/>
            </a:pPr>
            <a:r>
              <a:rPr lang="en-GB" sz="3200" dirty="0">
                <a:latin typeface="Gill Sans MT" panose="020B0502020104020203" pitchFamily="34" charset="77"/>
              </a:rPr>
              <a:t>Write with a clear goal in mind: to communicate what was done, why, and with what outcomes</a:t>
            </a:r>
          </a:p>
          <a:p>
            <a:pPr>
              <a:buFont typeface="Wingdings" pitchFamily="2" charset="2"/>
              <a:buChar char="q"/>
            </a:pPr>
            <a:r>
              <a:rPr lang="en-GB" sz="3200" dirty="0">
                <a:latin typeface="Gill Sans MT" panose="020B0502020104020203" pitchFamily="34" charset="77"/>
              </a:rPr>
              <a:t>Set clear workplans with firm timelines</a:t>
            </a:r>
          </a:p>
          <a:p>
            <a:pPr marL="0" indent="0">
              <a:buNone/>
            </a:pPr>
            <a:endParaRPr lang="en-GB" sz="3200" dirty="0">
              <a:latin typeface="Gill Sans MT" panose="020B0502020104020203" pitchFamily="34" charset="77"/>
            </a:endParaRPr>
          </a:p>
          <a:p>
            <a:pPr marL="0" indent="0" algn="ctr">
              <a:buNone/>
            </a:pPr>
            <a:r>
              <a:rPr lang="en-GB" sz="3200" dirty="0">
                <a:latin typeface="Gill Sans MT" panose="020B0502020104020203" pitchFamily="34" charset="77"/>
              </a:rPr>
              <a:t>This will ensure the smooth running of the reporting process, make reporting easier, and result in a better report</a:t>
            </a:r>
          </a:p>
        </p:txBody>
      </p:sp>
    </p:spTree>
    <p:extLst>
      <p:ext uri="{BB962C8B-B14F-4D97-AF65-F5344CB8AC3E}">
        <p14:creationId xmlns:p14="http://schemas.microsoft.com/office/powerpoint/2010/main" val="20502228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802" name="Rectangle 2">
            <a:extLst>
              <a:ext uri="{FF2B5EF4-FFF2-40B4-BE49-F238E27FC236}">
                <a16:creationId xmlns:a16="http://schemas.microsoft.com/office/drawing/2014/main" id="{B72455F8-742F-1642-B10E-74775EDAEDA8}"/>
              </a:ext>
            </a:extLst>
          </p:cNvPr>
          <p:cNvSpPr>
            <a:spLocks noGrp="1" noChangeArrowheads="1"/>
          </p:cNvSpPr>
          <p:nvPr>
            <p:ph type="title"/>
          </p:nvPr>
        </p:nvSpPr>
        <p:spPr>
          <a:xfrm>
            <a:off x="1390650" y="930969"/>
            <a:ext cx="8077200" cy="1540727"/>
          </a:xfrm>
        </p:spPr>
        <p:txBody>
          <a:bodyPr>
            <a:noAutofit/>
          </a:bodyPr>
          <a:lstStyle/>
          <a:p>
            <a:pPr eaLnBrk="1" hangingPunct="1">
              <a:defRPr/>
            </a:pPr>
            <a:r>
              <a:rPr lang="en-US" sz="4800" dirty="0">
                <a:solidFill>
                  <a:srgbClr val="C00000"/>
                </a:solidFill>
              </a:rPr>
              <a:t>Don</a:t>
            </a:r>
            <a:r>
              <a:rPr lang="fr-FR" altLang="da-DK" sz="4800" dirty="0">
                <a:solidFill>
                  <a:srgbClr val="C00000"/>
                </a:solidFill>
              </a:rPr>
              <a:t>’</a:t>
            </a:r>
            <a:r>
              <a:rPr lang="en-US" altLang="ja-JP" sz="4800" dirty="0">
                <a:solidFill>
                  <a:srgbClr val="C00000"/>
                </a:solidFill>
              </a:rPr>
              <a:t>t just let things happen in their own way...</a:t>
            </a:r>
            <a:endParaRPr lang="en-US" sz="4800" dirty="0">
              <a:solidFill>
                <a:srgbClr val="C00000"/>
              </a:solidFill>
            </a:endParaRPr>
          </a:p>
        </p:txBody>
      </p:sp>
      <p:sp>
        <p:nvSpPr>
          <p:cNvPr id="10244" name="Slide Number Placeholder 2">
            <a:extLst>
              <a:ext uri="{FF2B5EF4-FFF2-40B4-BE49-F238E27FC236}">
                <a16:creationId xmlns:a16="http://schemas.microsoft.com/office/drawing/2014/main" id="{4FD0D89D-B480-EA4A-AF3B-118E76FF0497}"/>
              </a:ext>
            </a:extLst>
          </p:cNvPr>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457200">
              <a:spcBef>
                <a:spcPct val="20000"/>
              </a:spcBef>
              <a:buChar char="•"/>
              <a:defRPr sz="2400">
                <a:solidFill>
                  <a:schemeClr val="tx1"/>
                </a:solidFill>
                <a:latin typeface="Calibri" panose="020F0502020204030204" pitchFamily="34" charset="0"/>
                <a:ea typeface="MS PGothic" panose="020B0600070205080204" pitchFamily="34" charset="-128"/>
              </a:defRPr>
            </a:lvl1pPr>
            <a:lvl2pPr marL="742950" indent="-285750" defTabSz="457200">
              <a:spcBef>
                <a:spcPct val="20000"/>
              </a:spcBef>
              <a:buChar char="–"/>
              <a:defRPr sz="2800">
                <a:solidFill>
                  <a:schemeClr val="tx1"/>
                </a:solidFill>
                <a:latin typeface="Calibri" panose="020F0502020204030204" pitchFamily="34" charset="0"/>
                <a:ea typeface="MS PGothic" panose="020B0600070205080204" pitchFamily="34" charset="-128"/>
              </a:defRPr>
            </a:lvl2pPr>
            <a:lvl3pPr marL="1143000" indent="-228600" defTabSz="457200">
              <a:spcBef>
                <a:spcPct val="20000"/>
              </a:spcBef>
              <a:buChar char="•"/>
              <a:defRPr sz="2400">
                <a:solidFill>
                  <a:schemeClr val="tx1"/>
                </a:solidFill>
                <a:latin typeface="Calibri" panose="020F0502020204030204" pitchFamily="34" charset="0"/>
                <a:ea typeface="MS PGothic" panose="020B0600070205080204" pitchFamily="34" charset="-128"/>
              </a:defRPr>
            </a:lvl3pPr>
            <a:lvl4pPr marL="1600200" indent="-228600" defTabSz="457200">
              <a:spcBef>
                <a:spcPct val="20000"/>
              </a:spcBef>
              <a:buChar char="–"/>
              <a:defRPr sz="2000">
                <a:solidFill>
                  <a:schemeClr val="tx1"/>
                </a:solidFill>
                <a:latin typeface="Calibri" panose="020F0502020204030204" pitchFamily="34" charset="0"/>
                <a:ea typeface="MS PGothic" panose="020B0600070205080204" pitchFamily="34" charset="-128"/>
              </a:defRPr>
            </a:lvl4pPr>
            <a:lvl5pPr marL="2057400" indent="-228600" defTabSz="457200">
              <a:spcBef>
                <a:spcPct val="20000"/>
              </a:spcBef>
              <a:buChar char="»"/>
              <a:defRPr sz="20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20000"/>
              </a:spcBef>
              <a:spcAft>
                <a:spcPct val="0"/>
              </a:spcAft>
              <a:buChar char="»"/>
              <a:defRPr sz="20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20000"/>
              </a:spcBef>
              <a:spcAft>
                <a:spcPct val="0"/>
              </a:spcAft>
              <a:buChar char="»"/>
              <a:defRPr sz="20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20000"/>
              </a:spcBef>
              <a:spcAft>
                <a:spcPct val="0"/>
              </a:spcAft>
              <a:buChar char="»"/>
              <a:defRPr sz="20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20000"/>
              </a:spcBef>
              <a:spcAft>
                <a:spcPct val="0"/>
              </a:spcAft>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fld id="{D7E423C5-06C3-2441-AF87-3ED2B4D13EE8}" type="slidenum">
              <a:rPr lang="en-US" altLang="en-US" sz="1800">
                <a:solidFill>
                  <a:srgbClr val="898989"/>
                </a:solidFill>
                <a:latin typeface="Verdana" panose="020B0604030504040204" pitchFamily="34" charset="0"/>
              </a:rPr>
              <a:pPr>
                <a:spcBef>
                  <a:spcPct val="0"/>
                </a:spcBef>
                <a:buFontTx/>
                <a:buNone/>
              </a:pPr>
              <a:t>37</a:t>
            </a:fld>
            <a:endParaRPr lang="en-US" altLang="en-US" sz="1800">
              <a:solidFill>
                <a:srgbClr val="898989"/>
              </a:solidFill>
              <a:latin typeface="Verdana" panose="020B0604030504040204" pitchFamily="34" charset="0"/>
            </a:endParaRPr>
          </a:p>
        </p:txBody>
      </p:sp>
      <p:sp>
        <p:nvSpPr>
          <p:cNvPr id="2" name="TextBox 1">
            <a:extLst>
              <a:ext uri="{FF2B5EF4-FFF2-40B4-BE49-F238E27FC236}">
                <a16:creationId xmlns:a16="http://schemas.microsoft.com/office/drawing/2014/main" id="{2593DEFA-CE7E-5742-B5A4-523401C9BBC3}"/>
              </a:ext>
            </a:extLst>
          </p:cNvPr>
          <p:cNvSpPr txBox="1"/>
          <p:nvPr/>
        </p:nvSpPr>
        <p:spPr>
          <a:xfrm>
            <a:off x="3272016" y="4196725"/>
            <a:ext cx="7950819" cy="1569660"/>
          </a:xfrm>
          <a:prstGeom prst="rect">
            <a:avLst/>
          </a:prstGeom>
          <a:noFill/>
        </p:spPr>
        <p:txBody>
          <a:bodyPr wrap="square" rtlCol="0">
            <a:spAutoFit/>
          </a:bodyPr>
          <a:lstStyle/>
          <a:p>
            <a:r>
              <a:rPr lang="en-US" altLang="ja-JP" sz="4800" dirty="0">
                <a:solidFill>
                  <a:srgbClr val="000099"/>
                </a:solidFill>
                <a:latin typeface="Gill Sans MT" panose="020B0502020104020203" pitchFamily="34" charset="77"/>
              </a:rPr>
              <a:t>...report the right thing at the right time to the right person!</a:t>
            </a:r>
            <a:endParaRPr lang="en-US" sz="4800" dirty="0">
              <a:solidFill>
                <a:srgbClr val="000099"/>
              </a:solidFill>
              <a:latin typeface="Gill Sans MT" panose="020B0502020104020203" pitchFamily="34" charset="77"/>
            </a:endParaRPr>
          </a:p>
        </p:txBody>
      </p:sp>
      <p:pic>
        <p:nvPicPr>
          <p:cNvPr id="4" name="Graphic 3" descr="Ribbon">
            <a:extLst>
              <a:ext uri="{FF2B5EF4-FFF2-40B4-BE49-F238E27FC236}">
                <a16:creationId xmlns:a16="http://schemas.microsoft.com/office/drawing/2014/main" id="{7DC2F333-533C-534A-8EB3-3826965EC43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rot="20711726">
            <a:off x="1208085" y="3243296"/>
            <a:ext cx="3476519" cy="3476519"/>
          </a:xfrm>
          <a:prstGeom prst="rect">
            <a:avLst/>
          </a:prstGeom>
        </p:spPr>
      </p:pic>
      <p:pic>
        <p:nvPicPr>
          <p:cNvPr id="6" name="Graphic 5" descr="Warning">
            <a:extLst>
              <a:ext uri="{FF2B5EF4-FFF2-40B4-BE49-F238E27FC236}">
                <a16:creationId xmlns:a16="http://schemas.microsoft.com/office/drawing/2014/main" id="{80C5235C-BA65-0B4B-A0DE-72746D8F4A7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690486">
            <a:off x="7750099" y="-19051"/>
            <a:ext cx="2888166" cy="2888166"/>
          </a:xfrm>
          <a:prstGeom prst="rect">
            <a:avLst/>
          </a:prstGeom>
        </p:spPr>
      </p:pic>
    </p:spTree>
    <p:extLst>
      <p:ext uri="{BB962C8B-B14F-4D97-AF65-F5344CB8AC3E}">
        <p14:creationId xmlns:p14="http://schemas.microsoft.com/office/powerpoint/2010/main" val="367974628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2802"/>
                                        </p:tgtEl>
                                        <p:attrNameLst>
                                          <p:attrName>style.visibility</p:attrName>
                                        </p:attrNameLst>
                                      </p:cBhvr>
                                      <p:to>
                                        <p:strVal val="visible"/>
                                      </p:to>
                                    </p:set>
                                    <p:anim calcmode="lin" valueType="num">
                                      <p:cBhvr additive="base">
                                        <p:cTn id="7" dur="500" fill="hold"/>
                                        <p:tgtEl>
                                          <p:spTgt spid="332802"/>
                                        </p:tgtEl>
                                        <p:attrNameLst>
                                          <p:attrName>ppt_x</p:attrName>
                                        </p:attrNameLst>
                                      </p:cBhvr>
                                      <p:tavLst>
                                        <p:tav tm="0">
                                          <p:val>
                                            <p:strVal val="#ppt_x"/>
                                          </p:val>
                                        </p:tav>
                                        <p:tav tm="100000">
                                          <p:val>
                                            <p:strVal val="#ppt_x"/>
                                          </p:val>
                                        </p:tav>
                                      </p:tavLst>
                                    </p:anim>
                                    <p:anim calcmode="lin" valueType="num">
                                      <p:cBhvr additive="base">
                                        <p:cTn id="8" dur="500" fill="hold"/>
                                        <p:tgtEl>
                                          <p:spTgt spid="33280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anim calcmode="lin" valueType="num">
                                      <p:cBhvr additive="base">
                                        <p:cTn id="21" dur="500" fill="hold"/>
                                        <p:tgtEl>
                                          <p:spTgt spid="2"/>
                                        </p:tgtEl>
                                        <p:attrNameLst>
                                          <p:attrName>ppt_x</p:attrName>
                                        </p:attrNameLst>
                                      </p:cBhvr>
                                      <p:tavLst>
                                        <p:tav tm="0">
                                          <p:val>
                                            <p:strVal val="#ppt_x"/>
                                          </p:val>
                                        </p:tav>
                                        <p:tav tm="100000">
                                          <p:val>
                                            <p:strVal val="#ppt_x"/>
                                          </p:val>
                                        </p:tav>
                                      </p:tavLst>
                                    </p:anim>
                                    <p:anim calcmode="lin" valueType="num">
                                      <p:cBhvr additive="base">
                                        <p:cTn id="2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2802" grpId="0"/>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93613" y="1187562"/>
            <a:ext cx="8361229" cy="784929"/>
          </a:xfrm>
        </p:spPr>
        <p:txBody>
          <a:bodyPr>
            <a:normAutofit/>
          </a:bodyPr>
          <a:lstStyle/>
          <a:p>
            <a:r>
              <a:rPr lang="en-US" sz="4400" b="1" dirty="0">
                <a:solidFill>
                  <a:srgbClr val="000099"/>
                </a:solidFill>
                <a:latin typeface="Gill Sans MT" panose="020B0502020104020203" pitchFamily="34" charset="0"/>
              </a:rPr>
              <a:t>To sum up...</a:t>
            </a:r>
            <a:endParaRPr lang="en-GB" sz="4400" b="1" dirty="0">
              <a:solidFill>
                <a:srgbClr val="000099"/>
              </a:solidFill>
              <a:latin typeface="Gill Sans MT" panose="020B0502020104020203" pitchFamily="34" charset="0"/>
            </a:endParaRPr>
          </a:p>
        </p:txBody>
      </p:sp>
      <p:sp>
        <p:nvSpPr>
          <p:cNvPr id="6" name="Content Placeholder 5"/>
          <p:cNvSpPr>
            <a:spLocks noGrp="1"/>
          </p:cNvSpPr>
          <p:nvPr>
            <p:ph type="subTitle" idx="1"/>
          </p:nvPr>
        </p:nvSpPr>
        <p:spPr>
          <a:xfrm>
            <a:off x="1149531" y="1972491"/>
            <a:ext cx="9849395" cy="3749040"/>
          </a:xfrm>
        </p:spPr>
        <p:txBody>
          <a:bodyPr>
            <a:noAutofit/>
          </a:bodyPr>
          <a:lstStyle/>
          <a:p>
            <a:pPr marL="457200" indent="-457200" algn="l">
              <a:buClr>
                <a:schemeClr val="tx1"/>
              </a:buClr>
              <a:buFont typeface="Arial" charset="0"/>
              <a:buChar char="•"/>
            </a:pPr>
            <a:r>
              <a:rPr lang="en-GB" sz="2800" dirty="0">
                <a:latin typeface="Gill Sans MT" charset="0"/>
                <a:ea typeface="Gill Sans MT" charset="0"/>
                <a:cs typeface="Gill Sans MT" charset="0"/>
              </a:rPr>
              <a:t>Well-collected monitoring data is a tool for accountability, measuring progress, and identifying success and challenges</a:t>
            </a:r>
          </a:p>
          <a:p>
            <a:pPr marL="457200" indent="-457200" algn="l">
              <a:buClr>
                <a:schemeClr val="tx1"/>
              </a:buClr>
              <a:buFont typeface="Arial" charset="0"/>
              <a:buChar char="•"/>
            </a:pPr>
            <a:r>
              <a:rPr lang="en-GB" sz="2800" dirty="0">
                <a:latin typeface="Gill Sans MT" charset="0"/>
                <a:ea typeface="Gill Sans MT" charset="0"/>
                <a:cs typeface="Gill Sans MT" charset="0"/>
              </a:rPr>
              <a:t>Monitoring data should be used to revise plans, shape future strategy, inform stakeholders and provide a call to action </a:t>
            </a:r>
            <a:r>
              <a:rPr lang="en-GB" sz="2800" b="1" dirty="0">
                <a:latin typeface="Gill Sans MT" charset="0"/>
                <a:ea typeface="Gill Sans MT" charset="0"/>
                <a:cs typeface="Gill Sans MT" charset="0"/>
              </a:rPr>
              <a:t>in the form of reports</a:t>
            </a:r>
          </a:p>
        </p:txBody>
      </p:sp>
      <p:sp>
        <p:nvSpPr>
          <p:cNvPr id="4" name="Slide Number Placeholder 3"/>
          <p:cNvSpPr>
            <a:spLocks noGrp="1"/>
          </p:cNvSpPr>
          <p:nvPr>
            <p:ph type="sldNum" sz="quarter" idx="12"/>
          </p:nvPr>
        </p:nvSpPr>
        <p:spPr/>
        <p:txBody>
          <a:bodyPr/>
          <a:lstStyle/>
          <a:p>
            <a:fld id="{D8AC6650-73DF-46B7-A688-A216FA2CA224}" type="slidenum">
              <a:rPr lang="en-GB" smtClean="0"/>
              <a:t>38</a:t>
            </a:fld>
            <a:endParaRPr lang="en-GB"/>
          </a:p>
        </p:txBody>
      </p:sp>
    </p:spTree>
    <p:extLst>
      <p:ext uri="{BB962C8B-B14F-4D97-AF65-F5344CB8AC3E}">
        <p14:creationId xmlns:p14="http://schemas.microsoft.com/office/powerpoint/2010/main" val="20424311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93613" y="1187562"/>
            <a:ext cx="8361229" cy="784929"/>
          </a:xfrm>
        </p:spPr>
        <p:txBody>
          <a:bodyPr>
            <a:normAutofit/>
          </a:bodyPr>
          <a:lstStyle/>
          <a:p>
            <a:r>
              <a:rPr lang="en-US" sz="4400" b="1" dirty="0">
                <a:solidFill>
                  <a:srgbClr val="000099"/>
                </a:solidFill>
                <a:latin typeface="Gill Sans MT" panose="020B0502020104020203" pitchFamily="34" charset="0"/>
              </a:rPr>
              <a:t>To sum up...</a:t>
            </a:r>
            <a:endParaRPr lang="en-GB" sz="4400" b="1" dirty="0">
              <a:solidFill>
                <a:srgbClr val="000099"/>
              </a:solidFill>
              <a:latin typeface="Gill Sans MT" panose="020B0502020104020203" pitchFamily="34" charset="0"/>
            </a:endParaRPr>
          </a:p>
        </p:txBody>
      </p:sp>
      <p:sp>
        <p:nvSpPr>
          <p:cNvPr id="6" name="Content Placeholder 5"/>
          <p:cNvSpPr>
            <a:spLocks noGrp="1"/>
          </p:cNvSpPr>
          <p:nvPr>
            <p:ph type="subTitle" idx="1"/>
          </p:nvPr>
        </p:nvSpPr>
        <p:spPr>
          <a:xfrm>
            <a:off x="1149531" y="1972491"/>
            <a:ext cx="9849395" cy="3749040"/>
          </a:xfrm>
        </p:spPr>
        <p:txBody>
          <a:bodyPr>
            <a:noAutofit/>
          </a:bodyPr>
          <a:lstStyle/>
          <a:p>
            <a:pPr marL="457200" indent="-457200" algn="l">
              <a:buClr>
                <a:schemeClr val="tx1"/>
              </a:buClr>
              <a:buFont typeface="Arial" charset="0"/>
              <a:buChar char="•"/>
            </a:pPr>
            <a:r>
              <a:rPr lang="en-GB" sz="2800" dirty="0">
                <a:latin typeface="Gill Sans MT" charset="0"/>
                <a:ea typeface="Gill Sans MT" charset="0"/>
                <a:cs typeface="Gill Sans MT" charset="0"/>
              </a:rPr>
              <a:t>Report structure should be based on programme objectives, activities, outcomes and outputs</a:t>
            </a:r>
          </a:p>
          <a:p>
            <a:pPr marL="457200" indent="-457200" algn="l">
              <a:buClr>
                <a:schemeClr val="tx1"/>
              </a:buClr>
              <a:buFont typeface="Arial" charset="0"/>
              <a:buChar char="•"/>
            </a:pPr>
            <a:r>
              <a:rPr lang="en-GB" sz="2800" dirty="0">
                <a:latin typeface="Gill Sans MT" charset="0"/>
                <a:ea typeface="Gill Sans MT" charset="0"/>
                <a:cs typeface="Gill Sans MT" charset="0"/>
              </a:rPr>
              <a:t>The reporting process should begin at the start of the reporting period</a:t>
            </a:r>
          </a:p>
          <a:p>
            <a:pPr marL="457200" indent="-457200" algn="l">
              <a:buClr>
                <a:schemeClr val="tx1"/>
              </a:buClr>
              <a:buFont typeface="Arial" charset="0"/>
              <a:buChar char="•"/>
            </a:pPr>
            <a:r>
              <a:rPr lang="en-GB" sz="2800" dirty="0">
                <a:latin typeface="Gill Sans MT" charset="0"/>
                <a:ea typeface="Gill Sans MT" charset="0"/>
                <a:cs typeface="Gill Sans MT" charset="0"/>
              </a:rPr>
              <a:t>Only include relevant and accurate data in reports, and remember to relate your findings to previous reports</a:t>
            </a:r>
          </a:p>
        </p:txBody>
      </p:sp>
      <p:sp>
        <p:nvSpPr>
          <p:cNvPr id="4" name="Slide Number Placeholder 3"/>
          <p:cNvSpPr>
            <a:spLocks noGrp="1"/>
          </p:cNvSpPr>
          <p:nvPr>
            <p:ph type="sldNum" sz="quarter" idx="12"/>
          </p:nvPr>
        </p:nvSpPr>
        <p:spPr/>
        <p:txBody>
          <a:bodyPr/>
          <a:lstStyle/>
          <a:p>
            <a:fld id="{D8AC6650-73DF-46B7-A688-A216FA2CA224}" type="slidenum">
              <a:rPr lang="en-GB" smtClean="0"/>
              <a:t>39</a:t>
            </a:fld>
            <a:endParaRPr lang="en-GB"/>
          </a:p>
        </p:txBody>
      </p:sp>
    </p:spTree>
    <p:extLst>
      <p:ext uri="{BB962C8B-B14F-4D97-AF65-F5344CB8AC3E}">
        <p14:creationId xmlns:p14="http://schemas.microsoft.com/office/powerpoint/2010/main" val="12028908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67832"/>
            <a:ext cx="9915788" cy="1340334"/>
          </a:xfrm>
        </p:spPr>
        <p:txBody>
          <a:bodyPr>
            <a:normAutofit/>
          </a:bodyPr>
          <a:lstStyle/>
          <a:p>
            <a:r>
              <a:rPr lang="en-US" sz="3600" b="1" dirty="0">
                <a:solidFill>
                  <a:srgbClr val="000099"/>
                </a:solidFill>
                <a:latin typeface="Gill Sans MT" panose="020B0502020104020203" pitchFamily="34" charset="0"/>
              </a:rPr>
              <a:t>Module 8: Monitoring &amp; Evaluation Reporting </a:t>
            </a:r>
            <a:endParaRPr lang="en-GB" sz="3600" dirty="0">
              <a:solidFill>
                <a:srgbClr val="000099"/>
              </a:solidFill>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4</a:t>
            </a:fld>
            <a:endParaRPr lang="en-GB" dirty="0"/>
          </a:p>
        </p:txBody>
      </p:sp>
      <p:graphicFrame>
        <p:nvGraphicFramePr>
          <p:cNvPr id="5" name="Diagram 4">
            <a:extLst>
              <a:ext uri="{FF2B5EF4-FFF2-40B4-BE49-F238E27FC236}">
                <a16:creationId xmlns:a16="http://schemas.microsoft.com/office/drawing/2014/main" id="{241D6902-C583-BC4E-A440-3684BD016805}"/>
              </a:ext>
            </a:extLst>
          </p:cNvPr>
          <p:cNvGraphicFramePr/>
          <p:nvPr>
            <p:extLst>
              <p:ext uri="{D42A27DB-BD31-4B8C-83A1-F6EECF244321}">
                <p14:modId xmlns:p14="http://schemas.microsoft.com/office/powerpoint/2010/main" val="3386380864"/>
              </p:ext>
            </p:extLst>
          </p:nvPr>
        </p:nvGraphicFramePr>
        <p:xfrm>
          <a:off x="1371599" y="1508166"/>
          <a:ext cx="9915789" cy="518200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09773848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E6A92-15E8-4149-89B1-9217CCA712DA}"/>
              </a:ext>
            </a:extLst>
          </p:cNvPr>
          <p:cNvSpPr>
            <a:spLocks noGrp="1"/>
          </p:cNvSpPr>
          <p:nvPr>
            <p:ph type="title"/>
          </p:nvPr>
        </p:nvSpPr>
        <p:spPr>
          <a:xfrm>
            <a:off x="1295400" y="326465"/>
            <a:ext cx="9601200" cy="930327"/>
          </a:xfrm>
        </p:spPr>
        <p:txBody>
          <a:bodyPr>
            <a:normAutofit/>
          </a:bodyPr>
          <a:lstStyle/>
          <a:p>
            <a:pPr algn="ctr"/>
            <a:r>
              <a:rPr lang="en-GB" sz="4800" b="1" dirty="0">
                <a:solidFill>
                  <a:srgbClr val="000099"/>
                </a:solidFill>
                <a:latin typeface="Gill Sans MT" charset="0"/>
              </a:rPr>
              <a:t>Thank you</a:t>
            </a:r>
          </a:p>
        </p:txBody>
      </p:sp>
      <p:sp>
        <p:nvSpPr>
          <p:cNvPr id="3" name="Content Placeholder 2">
            <a:extLst>
              <a:ext uri="{FF2B5EF4-FFF2-40B4-BE49-F238E27FC236}">
                <a16:creationId xmlns:a16="http://schemas.microsoft.com/office/drawing/2014/main" id="{52448D1A-77EC-442D-A4F6-016A7BDAA9A3}"/>
              </a:ext>
            </a:extLst>
          </p:cNvPr>
          <p:cNvSpPr>
            <a:spLocks noGrp="1"/>
          </p:cNvSpPr>
          <p:nvPr>
            <p:ph idx="1"/>
          </p:nvPr>
        </p:nvSpPr>
        <p:spPr>
          <a:xfrm>
            <a:off x="1209104" y="1306893"/>
            <a:ext cx="10530590" cy="3587414"/>
          </a:xfrm>
        </p:spPr>
        <p:txBody>
          <a:bodyPr>
            <a:normAutofit/>
          </a:bodyPr>
          <a:lstStyle/>
          <a:p>
            <a:pPr marL="0" indent="0" algn="ctr">
              <a:lnSpc>
                <a:spcPct val="100000"/>
              </a:lnSpc>
              <a:buNone/>
            </a:pPr>
            <a:r>
              <a:rPr lang="en-GB" sz="2600" dirty="0">
                <a:latin typeface="Gill Sans MT" panose="020B0502020104020203" pitchFamily="34" charset="77"/>
              </a:rPr>
              <a:t>This training is part of the project: </a:t>
            </a:r>
            <a:r>
              <a:rPr lang="en-GB" sz="2600" b="1" dirty="0">
                <a:latin typeface="Gill Sans MT" panose="020B0502020104020203" pitchFamily="34" charset="77"/>
                <a:hlinkClick r:id="rId3"/>
              </a:rPr>
              <a:t>Implementing park action plans for community engagement to tackle IWT</a:t>
            </a:r>
            <a:r>
              <a:rPr lang="en-GB" sz="2600" dirty="0">
                <a:latin typeface="Gill Sans MT" panose="020B0502020104020203" pitchFamily="34" charset="77"/>
              </a:rPr>
              <a:t>, coordinated by IIED and grant funded by the UK government’s </a:t>
            </a:r>
            <a:r>
              <a:rPr lang="en-GB" sz="2600" dirty="0">
                <a:latin typeface="Gill Sans MT" panose="020B0502020104020203" pitchFamily="34" charset="77"/>
                <a:hlinkClick r:id="rId4"/>
              </a:rPr>
              <a:t>Illegal Wildlife Trade (IWT) Challenge Fund</a:t>
            </a:r>
            <a:r>
              <a:rPr lang="en-GB" sz="2600" dirty="0">
                <a:latin typeface="Gill Sans MT" panose="020B0502020104020203" pitchFamily="34" charset="77"/>
              </a:rPr>
              <a:t>.</a:t>
            </a:r>
          </a:p>
          <a:p>
            <a:pPr marL="0" indent="0" algn="ctr">
              <a:lnSpc>
                <a:spcPct val="100000"/>
              </a:lnSpc>
              <a:buNone/>
            </a:pPr>
            <a:r>
              <a:rPr lang="en-GB" sz="2600" dirty="0">
                <a:latin typeface="Gill Sans MT" panose="020B0502020104020203" pitchFamily="34" charset="77"/>
              </a:rPr>
              <a:t>The IWT Challenge Fund is for projects around the world tackling illegal wildlife trade and supports action in three areas, including developing sustainable livelihoods for communities affected by illegal wildlife trade. The views expressed are not necessarily the views of the UK government.</a:t>
            </a:r>
          </a:p>
        </p:txBody>
      </p:sp>
      <p:sp>
        <p:nvSpPr>
          <p:cNvPr id="4" name="Slide Number Placeholder 3">
            <a:extLst>
              <a:ext uri="{FF2B5EF4-FFF2-40B4-BE49-F238E27FC236}">
                <a16:creationId xmlns:a16="http://schemas.microsoft.com/office/drawing/2014/main" id="{EFE3EEAB-2EE8-4973-AC38-8193447E209C}"/>
              </a:ext>
            </a:extLst>
          </p:cNvPr>
          <p:cNvSpPr>
            <a:spLocks noGrp="1"/>
          </p:cNvSpPr>
          <p:nvPr>
            <p:ph type="sldNum" sz="quarter" idx="12"/>
          </p:nvPr>
        </p:nvSpPr>
        <p:spPr/>
        <p:txBody>
          <a:bodyPr/>
          <a:lstStyle/>
          <a:p>
            <a:fld id="{D8AC6650-73DF-46B7-A688-A216FA2CA224}" type="slidenum">
              <a:rPr lang="en-GB" smtClean="0"/>
              <a:pPr/>
              <a:t>40</a:t>
            </a:fld>
            <a:endParaRPr lang="en-GB" dirty="0"/>
          </a:p>
        </p:txBody>
      </p:sp>
      <p:pic>
        <p:nvPicPr>
          <p:cNvPr id="5" name="Picture 4">
            <a:extLst>
              <a:ext uri="{FF2B5EF4-FFF2-40B4-BE49-F238E27FC236}">
                <a16:creationId xmlns:a16="http://schemas.microsoft.com/office/drawing/2014/main" id="{7572FC0E-1A86-41F4-AE01-B4E6CC5E0E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2760" y="4894306"/>
            <a:ext cx="1140883" cy="1774706"/>
          </a:xfrm>
          <a:prstGeom prst="rect">
            <a:avLst/>
          </a:prstGeom>
        </p:spPr>
      </p:pic>
      <p:pic>
        <p:nvPicPr>
          <p:cNvPr id="6" name="Picture 5">
            <a:extLst>
              <a:ext uri="{FF2B5EF4-FFF2-40B4-BE49-F238E27FC236}">
                <a16:creationId xmlns:a16="http://schemas.microsoft.com/office/drawing/2014/main" id="{46CEA87F-C2F6-4B90-90C8-82A0F0828FD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225199" y="5242346"/>
            <a:ext cx="1741602" cy="1115900"/>
          </a:xfrm>
          <a:prstGeom prst="rect">
            <a:avLst/>
          </a:prstGeom>
        </p:spPr>
      </p:pic>
      <p:pic>
        <p:nvPicPr>
          <p:cNvPr id="7" name="Picture 6">
            <a:extLst>
              <a:ext uri="{FF2B5EF4-FFF2-40B4-BE49-F238E27FC236}">
                <a16:creationId xmlns:a16="http://schemas.microsoft.com/office/drawing/2014/main" id="{10E4C286-4115-4613-87D6-391BAD17A920}"/>
              </a:ext>
            </a:extLst>
          </p:cNvPr>
          <p:cNvPicPr>
            <a:picLocks noChangeAspect="1"/>
          </p:cNvPicPr>
          <p:nvPr/>
        </p:nvPicPr>
        <p:blipFill rotWithShape="1">
          <a:blip r:embed="rId7" cstate="print">
            <a:extLst>
              <a:ext uri="{28A0092B-C50C-407E-A947-70E740481C1C}">
                <a14:useLocalDpi xmlns:a14="http://schemas.microsoft.com/office/drawing/2010/main" val="0"/>
              </a:ext>
            </a:extLst>
          </a:blip>
          <a:srcRect l="10921" t="8146" r="5681" b="5436"/>
          <a:stretch/>
        </p:blipFill>
        <p:spPr>
          <a:xfrm>
            <a:off x="9078798" y="4844205"/>
            <a:ext cx="1741602" cy="1912183"/>
          </a:xfrm>
          <a:prstGeom prst="rect">
            <a:avLst/>
          </a:prstGeom>
        </p:spPr>
      </p:pic>
    </p:spTree>
    <p:extLst>
      <p:ext uri="{BB962C8B-B14F-4D97-AF65-F5344CB8AC3E}">
        <p14:creationId xmlns:p14="http://schemas.microsoft.com/office/powerpoint/2010/main" val="11455834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10552" y="1942633"/>
            <a:ext cx="9144000" cy="1313185"/>
          </a:xfrm>
        </p:spPr>
        <p:txBody>
          <a:bodyPr>
            <a:normAutofit/>
          </a:bodyPr>
          <a:lstStyle/>
          <a:p>
            <a:r>
              <a:rPr lang="en-GB" sz="5300" b="1" dirty="0">
                <a:solidFill>
                  <a:srgbClr val="000099"/>
                </a:solidFill>
                <a:latin typeface="Gill Sans MT" panose="020B0502020104020203" pitchFamily="34" charset="0"/>
              </a:rPr>
              <a:t>1. What is monitoring?</a:t>
            </a:r>
            <a:endParaRPr lang="en-GB" sz="4800" b="1" dirty="0">
              <a:solidFill>
                <a:srgbClr val="000099"/>
              </a:solidFill>
              <a:latin typeface="Gill Sans MT" panose="020B0502020104020203" pitchFamily="34" charset="0"/>
            </a:endParaRPr>
          </a:p>
        </p:txBody>
      </p:sp>
      <p:sp>
        <p:nvSpPr>
          <p:cNvPr id="3" name="TextBox 2"/>
          <p:cNvSpPr txBox="1"/>
          <p:nvPr/>
        </p:nvSpPr>
        <p:spPr>
          <a:xfrm>
            <a:off x="1115878" y="3611105"/>
            <a:ext cx="9872420" cy="1384995"/>
          </a:xfrm>
          <a:prstGeom prst="rect">
            <a:avLst/>
          </a:prstGeom>
          <a:noFill/>
        </p:spPr>
        <p:txBody>
          <a:bodyPr wrap="square" rtlCol="0">
            <a:spAutoFit/>
          </a:bodyPr>
          <a:lstStyle/>
          <a:p>
            <a:pPr algn="ctr"/>
            <a:r>
              <a:rPr lang="en-GB" sz="2800" i="1" dirty="0">
                <a:latin typeface="Gill Sans MT" panose="020B0502020104020203" pitchFamily="34" charset="77"/>
              </a:rPr>
              <a:t>Learning objective1: </a:t>
            </a:r>
            <a:r>
              <a:rPr lang="en-US" sz="2800" i="1" dirty="0">
                <a:latin typeface="Gill Sans MT" panose="020B0502020104020203" pitchFamily="34" charset="0"/>
              </a:rPr>
              <a:t>To gain a foundational knowledge of the monitoring process and understand why and how we collect monitoring data</a:t>
            </a:r>
            <a:endParaRPr lang="en-GB" sz="2800" dirty="0"/>
          </a:p>
          <a:p>
            <a:pPr algn="ctr"/>
            <a:endParaRPr lang="en-GB" sz="2800" i="1" dirty="0">
              <a:highlight>
                <a:srgbClr val="FFFF00"/>
              </a:highlight>
              <a:latin typeface="Gill Sans MT" panose="020B0502020104020203" pitchFamily="34" charset="77"/>
            </a:endParaRPr>
          </a:p>
        </p:txBody>
      </p:sp>
      <p:sp>
        <p:nvSpPr>
          <p:cNvPr id="5" name="Slide Number Placeholder 4"/>
          <p:cNvSpPr>
            <a:spLocks noGrp="1"/>
          </p:cNvSpPr>
          <p:nvPr>
            <p:ph type="sldNum" sz="quarter" idx="12"/>
          </p:nvPr>
        </p:nvSpPr>
        <p:spPr/>
        <p:txBody>
          <a:bodyPr/>
          <a:lstStyle/>
          <a:p>
            <a:fld id="{D8AC6650-73DF-46B7-A688-A216FA2CA224}" type="slidenum">
              <a:rPr lang="en-GB" smtClean="0"/>
              <a:t>5</a:t>
            </a:fld>
            <a:endParaRPr lang="en-GB"/>
          </a:p>
        </p:txBody>
      </p:sp>
    </p:spTree>
    <p:extLst>
      <p:ext uri="{BB962C8B-B14F-4D97-AF65-F5344CB8AC3E}">
        <p14:creationId xmlns:p14="http://schemas.microsoft.com/office/powerpoint/2010/main" val="24382323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000" y="365126"/>
            <a:ext cx="8747125" cy="895442"/>
          </a:xfrm>
        </p:spPr>
        <p:txBody>
          <a:bodyPr>
            <a:normAutofit/>
          </a:bodyPr>
          <a:lstStyle/>
          <a:p>
            <a:r>
              <a:rPr lang="en-GB" sz="3600" b="1" dirty="0">
                <a:solidFill>
                  <a:srgbClr val="000099"/>
                </a:solidFill>
                <a:latin typeface="Gill Sans" charset="0"/>
                <a:ea typeface="Gill Sans" charset="0"/>
                <a:cs typeface="Gill Sans" charset="0"/>
              </a:rPr>
              <a:t>What is monitoring?</a:t>
            </a:r>
          </a:p>
        </p:txBody>
      </p:sp>
      <p:sp>
        <p:nvSpPr>
          <p:cNvPr id="3" name="Content Placeholder 2"/>
          <p:cNvSpPr>
            <a:spLocks noGrp="1"/>
          </p:cNvSpPr>
          <p:nvPr>
            <p:ph idx="1"/>
          </p:nvPr>
        </p:nvSpPr>
        <p:spPr>
          <a:xfrm>
            <a:off x="878304" y="1124309"/>
            <a:ext cx="10612161" cy="1609344"/>
          </a:xfrm>
        </p:spPr>
        <p:txBody>
          <a:bodyPr>
            <a:normAutofit lnSpcReduction="10000"/>
          </a:bodyPr>
          <a:lstStyle/>
          <a:p>
            <a:pPr marL="0" indent="0" algn="ctr">
              <a:buNone/>
            </a:pPr>
            <a:r>
              <a:rPr lang="en-GB" sz="3600" i="1" dirty="0">
                <a:latin typeface="Gill Sans" charset="0"/>
                <a:ea typeface="Gill Sans" charset="0"/>
                <a:cs typeface="Gill Sans" charset="0"/>
              </a:rPr>
              <a:t>Monitoring is the </a:t>
            </a:r>
            <a:r>
              <a:rPr lang="en-GB" sz="3600" b="1" i="1" dirty="0">
                <a:latin typeface="Gill Sans" charset="0"/>
                <a:ea typeface="Gill Sans" charset="0"/>
                <a:cs typeface="Gill Sans" charset="0"/>
              </a:rPr>
              <a:t>routine collection of information</a:t>
            </a:r>
            <a:r>
              <a:rPr lang="en-GB" sz="3600" i="1" dirty="0">
                <a:latin typeface="Gill Sans" charset="0"/>
                <a:ea typeface="Gill Sans" charset="0"/>
                <a:cs typeface="Gill Sans" charset="0"/>
              </a:rPr>
              <a:t>, on an </a:t>
            </a:r>
            <a:r>
              <a:rPr lang="en-GB" sz="3600" b="1" i="1" dirty="0">
                <a:latin typeface="Gill Sans" charset="0"/>
                <a:ea typeface="Gill Sans" charset="0"/>
                <a:cs typeface="Gill Sans" charset="0"/>
              </a:rPr>
              <a:t>on-going</a:t>
            </a:r>
            <a:r>
              <a:rPr lang="en-GB" sz="3600" i="1" dirty="0">
                <a:latin typeface="Gill Sans" charset="0"/>
                <a:ea typeface="Gill Sans" charset="0"/>
                <a:cs typeface="Gill Sans" charset="0"/>
              </a:rPr>
              <a:t> basis, to </a:t>
            </a:r>
            <a:r>
              <a:rPr lang="en-GB" sz="3600" b="1" i="1" dirty="0">
                <a:latin typeface="Gill Sans" charset="0"/>
                <a:ea typeface="Gill Sans" charset="0"/>
                <a:cs typeface="Gill Sans" charset="0"/>
              </a:rPr>
              <a:t>support</a:t>
            </a:r>
            <a:r>
              <a:rPr lang="en-GB" sz="3600" i="1" dirty="0">
                <a:latin typeface="Gill Sans" charset="0"/>
                <a:ea typeface="Gill Sans" charset="0"/>
                <a:cs typeface="Gill Sans" charset="0"/>
              </a:rPr>
              <a:t> basic management and accountability functions of an organisation</a:t>
            </a:r>
          </a:p>
          <a:p>
            <a:pPr marL="0" indent="0" algn="ctr">
              <a:buNone/>
            </a:pPr>
            <a:endParaRPr lang="en-GB" sz="3600" i="1" dirty="0">
              <a:latin typeface="Gill Sans" charset="0"/>
              <a:ea typeface="Gill Sans" charset="0"/>
              <a:cs typeface="Gill Sans" charset="0"/>
            </a:endParaRPr>
          </a:p>
          <a:p>
            <a:pPr marL="0" indent="0" algn="just">
              <a:buNone/>
            </a:pPr>
            <a:endParaRPr lang="en-GB" sz="1800" dirty="0">
              <a:latin typeface="Gill Sans" charset="0"/>
              <a:ea typeface="Gill Sans" charset="0"/>
              <a:cs typeface="Gill Sans" charset="0"/>
            </a:endParaRPr>
          </a:p>
          <a:p>
            <a:pPr marL="0" indent="0" algn="just">
              <a:buNone/>
            </a:pPr>
            <a:endParaRPr lang="en-GB" sz="1800" dirty="0">
              <a:latin typeface="Gill Sans" charset="0"/>
              <a:ea typeface="Gill Sans" charset="0"/>
              <a:cs typeface="Gill Sans" charset="0"/>
            </a:endParaRPr>
          </a:p>
        </p:txBody>
      </p:sp>
      <p:sp>
        <p:nvSpPr>
          <p:cNvPr id="8" name="Slide Number Placeholder 7"/>
          <p:cNvSpPr>
            <a:spLocks noGrp="1"/>
          </p:cNvSpPr>
          <p:nvPr>
            <p:ph type="sldNum" sz="quarter" idx="12"/>
          </p:nvPr>
        </p:nvSpPr>
        <p:spPr/>
        <p:txBody>
          <a:bodyPr/>
          <a:lstStyle/>
          <a:p>
            <a:fld id="{D8AC6650-73DF-46B7-A688-A216FA2CA224}" type="slidenum">
              <a:rPr lang="en-GB" smtClean="0"/>
              <a:t>6</a:t>
            </a:fld>
            <a:endParaRPr lang="en-GB"/>
          </a:p>
        </p:txBody>
      </p:sp>
      <p:sp>
        <p:nvSpPr>
          <p:cNvPr id="9" name="Content Placeholder 2">
            <a:extLst>
              <a:ext uri="{FF2B5EF4-FFF2-40B4-BE49-F238E27FC236}">
                <a16:creationId xmlns:a16="http://schemas.microsoft.com/office/drawing/2014/main" id="{299B6B02-1B0E-5045-9CB0-64CC89BA8D25}"/>
              </a:ext>
            </a:extLst>
          </p:cNvPr>
          <p:cNvSpPr txBox="1">
            <a:spLocks/>
          </p:cNvSpPr>
          <p:nvPr/>
        </p:nvSpPr>
        <p:spPr>
          <a:xfrm>
            <a:off x="1189201" y="5733691"/>
            <a:ext cx="10460255" cy="818436"/>
          </a:xfrm>
          <a:prstGeom prst="rect">
            <a:avLst/>
          </a:prstGeom>
        </p:spPr>
        <p:txBody>
          <a:bodyPr vert="horz" lIns="91440" tIns="45720" rIns="91440" bIns="45720" rtlCol="0">
            <a:normAutofit fontScale="92500" lnSpcReduction="2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gn="ctr">
              <a:buFont typeface="Franklin Gothic Book" panose="020B0503020102020204" pitchFamily="34" charset="0"/>
              <a:buNone/>
            </a:pPr>
            <a:r>
              <a:rPr lang="en-GB" sz="3200" i="1" dirty="0">
                <a:latin typeface="Gill Sans" charset="0"/>
                <a:ea typeface="Gill Sans" charset="0"/>
                <a:cs typeface="Gill Sans" charset="0"/>
              </a:rPr>
              <a:t>Monitoring is </a:t>
            </a:r>
            <a:r>
              <a:rPr lang="en-GB" sz="3200" b="1" i="1" dirty="0">
                <a:latin typeface="Gill Sans" charset="0"/>
                <a:ea typeface="Gill Sans" charset="0"/>
                <a:cs typeface="Gill Sans" charset="0"/>
              </a:rPr>
              <a:t>not</a:t>
            </a:r>
            <a:r>
              <a:rPr lang="en-GB" sz="3200" i="1" dirty="0">
                <a:latin typeface="Gill Sans" charset="0"/>
                <a:ea typeface="Gill Sans" charset="0"/>
                <a:cs typeface="Gill Sans" charset="0"/>
              </a:rPr>
              <a:t> about policing people, imposing rules, or blaming</a:t>
            </a:r>
            <a:endParaRPr lang="en-GB" sz="3200" dirty="0">
              <a:latin typeface="Gill Sans" charset="0"/>
              <a:ea typeface="Gill Sans" charset="0"/>
              <a:cs typeface="Gill Sans" charset="0"/>
            </a:endParaRPr>
          </a:p>
          <a:p>
            <a:pPr marL="0" indent="0" algn="just">
              <a:buFont typeface="Franklin Gothic Book" panose="020B0503020102020204" pitchFamily="34" charset="0"/>
              <a:buNone/>
            </a:pPr>
            <a:endParaRPr lang="en-GB" dirty="0">
              <a:latin typeface="Gill Sans" charset="0"/>
              <a:ea typeface="Gill Sans" charset="0"/>
              <a:cs typeface="Gill Sans" charset="0"/>
            </a:endParaRPr>
          </a:p>
        </p:txBody>
      </p:sp>
      <p:sp>
        <p:nvSpPr>
          <p:cNvPr id="10" name="Content Placeholder 2">
            <a:extLst>
              <a:ext uri="{FF2B5EF4-FFF2-40B4-BE49-F238E27FC236}">
                <a16:creationId xmlns:a16="http://schemas.microsoft.com/office/drawing/2014/main" id="{E8B84F6B-2F09-D447-9C1B-0F40563A6F69}"/>
              </a:ext>
            </a:extLst>
          </p:cNvPr>
          <p:cNvSpPr txBox="1">
            <a:spLocks/>
          </p:cNvSpPr>
          <p:nvPr/>
        </p:nvSpPr>
        <p:spPr>
          <a:xfrm>
            <a:off x="1189201" y="3163824"/>
            <a:ext cx="10460255" cy="2352073"/>
          </a:xfrm>
          <a:prstGeom prst="rect">
            <a:avLst/>
          </a:prstGeom>
        </p:spPr>
        <p:txBody>
          <a:bodyPr vert="horz" lIns="91440" tIns="45720" rIns="91440" bIns="45720" rtlCol="0">
            <a:normAutofit lnSpcReduction="10000"/>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en-GB" sz="3200" i="1" dirty="0">
                <a:latin typeface="Gill Sans" charset="0"/>
                <a:ea typeface="Gill Sans" charset="0"/>
                <a:cs typeface="Gill Sans" charset="0"/>
              </a:rPr>
              <a:t>It shows what inputs have been used, what activities have been done, and what outputs have occurred</a:t>
            </a:r>
          </a:p>
          <a:p>
            <a:r>
              <a:rPr lang="en-GB" sz="3200" i="1" dirty="0">
                <a:latin typeface="Gill Sans" charset="0"/>
                <a:ea typeface="Gill Sans" charset="0"/>
                <a:cs typeface="Gill Sans" charset="0"/>
              </a:rPr>
              <a:t>This helps organisations understand whether the right thing is being done, in the right place, at the right time, and in the right way</a:t>
            </a:r>
            <a:endParaRPr lang="en-GB" sz="3200" dirty="0">
              <a:latin typeface="Gill Sans" charset="0"/>
              <a:ea typeface="Gill Sans" charset="0"/>
              <a:cs typeface="Gill Sans" charset="0"/>
            </a:endParaRPr>
          </a:p>
          <a:p>
            <a:pPr marL="0" indent="0" algn="just">
              <a:buFont typeface="Franklin Gothic Book" panose="020B0503020102020204" pitchFamily="34" charset="0"/>
              <a:buNone/>
            </a:pPr>
            <a:endParaRPr lang="en-GB" sz="2400" dirty="0">
              <a:latin typeface="Gill Sans" charset="0"/>
              <a:ea typeface="Gill Sans" charset="0"/>
              <a:cs typeface="Gill Sans" charset="0"/>
            </a:endParaRPr>
          </a:p>
        </p:txBody>
      </p:sp>
    </p:spTree>
    <p:extLst>
      <p:ext uri="{BB962C8B-B14F-4D97-AF65-F5344CB8AC3E}">
        <p14:creationId xmlns:p14="http://schemas.microsoft.com/office/powerpoint/2010/main" val="9917995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13346" name="Rectangle 2">
            <a:extLst>
              <a:ext uri="{FF2B5EF4-FFF2-40B4-BE49-F238E27FC236}">
                <a16:creationId xmlns:a16="http://schemas.microsoft.com/office/drawing/2014/main" id="{8F77A310-4562-2C43-A874-689E57F66B80}"/>
              </a:ext>
            </a:extLst>
          </p:cNvPr>
          <p:cNvSpPr>
            <a:spLocks noChangeArrowheads="1"/>
          </p:cNvSpPr>
          <p:nvPr/>
        </p:nvSpPr>
        <p:spPr bwMode="auto">
          <a:xfrm>
            <a:off x="1456660" y="106327"/>
            <a:ext cx="77724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ja-JP" altLang="en-US" sz="3600" b="1">
              <a:solidFill>
                <a:schemeClr val="bg1"/>
              </a:solidFill>
            </a:endParaRPr>
          </a:p>
        </p:txBody>
      </p:sp>
      <p:sp>
        <p:nvSpPr>
          <p:cNvPr id="313347" name="Rectangle 3">
            <a:extLst>
              <a:ext uri="{FF2B5EF4-FFF2-40B4-BE49-F238E27FC236}">
                <a16:creationId xmlns:a16="http://schemas.microsoft.com/office/drawing/2014/main" id="{E517F75A-32AE-B640-AA96-703CB3AB2245}"/>
              </a:ext>
            </a:extLst>
          </p:cNvPr>
          <p:cNvSpPr>
            <a:spLocks noChangeArrowheads="1"/>
          </p:cNvSpPr>
          <p:nvPr/>
        </p:nvSpPr>
        <p:spPr bwMode="auto">
          <a:xfrm>
            <a:off x="4363373" y="752439"/>
            <a:ext cx="2209800" cy="533400"/>
          </a:xfrm>
          <a:prstGeom prst="rect">
            <a:avLst/>
          </a:prstGeom>
          <a:solidFill>
            <a:srgbClr val="FF9933"/>
          </a:solidFill>
          <a:ln w="9525">
            <a:solidFill>
              <a:schemeClr val="tx1"/>
            </a:solidFill>
            <a:miter lim="800000"/>
            <a:headEnd/>
            <a:tailEnd/>
          </a:ln>
        </p:spPr>
        <p:txBody>
          <a:bodyPr wrap="none" anchor="ctr"/>
          <a:lstStyle/>
          <a:p>
            <a:pPr algn="ctr">
              <a:defRPr/>
            </a:pPr>
            <a:r>
              <a:rPr lang="en-US" altLang="ja-JP" sz="3200" b="1" dirty="0">
                <a:solidFill>
                  <a:srgbClr val="000000"/>
                </a:solidFill>
                <a:effectLst>
                  <a:outerShdw blurRad="38100" dist="38100" dir="2700000" algn="tl">
                    <a:srgbClr val="000000">
                      <a:alpha val="43137"/>
                    </a:srgbClr>
                  </a:outerShdw>
                </a:effectLst>
                <a:latin typeface="Gill Sans MT" panose="020B0502020104020203" pitchFamily="34" charset="77"/>
                <a:cs typeface="Arial" pitchFamily="34" charset="0"/>
              </a:rPr>
              <a:t>Monitoring</a:t>
            </a:r>
          </a:p>
        </p:txBody>
      </p:sp>
      <p:sp>
        <p:nvSpPr>
          <p:cNvPr id="313348" name="Rectangle 4">
            <a:extLst>
              <a:ext uri="{FF2B5EF4-FFF2-40B4-BE49-F238E27FC236}">
                <a16:creationId xmlns:a16="http://schemas.microsoft.com/office/drawing/2014/main" id="{DE84E267-8868-5F45-9244-A4E4E6A8D0DD}"/>
              </a:ext>
            </a:extLst>
          </p:cNvPr>
          <p:cNvSpPr>
            <a:spLocks noChangeArrowheads="1"/>
          </p:cNvSpPr>
          <p:nvPr/>
        </p:nvSpPr>
        <p:spPr bwMode="auto">
          <a:xfrm>
            <a:off x="4604831" y="2130406"/>
            <a:ext cx="172688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altLang="ja-JP" sz="2400" b="1" dirty="0">
                <a:solidFill>
                  <a:srgbClr val="002060"/>
                </a:solidFill>
                <a:effectLst>
                  <a:outerShdw blurRad="38100" dist="38100" dir="2700000" algn="tl">
                    <a:srgbClr val="000000">
                      <a:alpha val="43137"/>
                    </a:srgbClr>
                  </a:outerShdw>
                </a:effectLst>
                <a:latin typeface="Gill Sans MT" panose="020B0502020104020203" pitchFamily="34" charset="77"/>
              </a:rPr>
              <a:t>Recording</a:t>
            </a:r>
            <a:r>
              <a:rPr lang="en-US" altLang="ja-JP" sz="2400" b="1" dirty="0">
                <a:solidFill>
                  <a:srgbClr val="002060"/>
                </a:solidFill>
                <a:latin typeface="Gill Sans MT" panose="020B0502020104020203" pitchFamily="34" charset="77"/>
              </a:rPr>
              <a:t> </a:t>
            </a:r>
          </a:p>
        </p:txBody>
      </p:sp>
      <p:sp>
        <p:nvSpPr>
          <p:cNvPr id="313349" name="Line 5">
            <a:extLst>
              <a:ext uri="{FF2B5EF4-FFF2-40B4-BE49-F238E27FC236}">
                <a16:creationId xmlns:a16="http://schemas.microsoft.com/office/drawing/2014/main" id="{C2A09170-3609-A640-A0DE-AB94E4F71B04}"/>
              </a:ext>
            </a:extLst>
          </p:cNvPr>
          <p:cNvSpPr>
            <a:spLocks noChangeShapeType="1"/>
          </p:cNvSpPr>
          <p:nvPr/>
        </p:nvSpPr>
        <p:spPr bwMode="auto">
          <a:xfrm>
            <a:off x="5473035" y="1285839"/>
            <a:ext cx="0" cy="83185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3350" name="Rectangle 6">
            <a:extLst>
              <a:ext uri="{FF2B5EF4-FFF2-40B4-BE49-F238E27FC236}">
                <a16:creationId xmlns:a16="http://schemas.microsoft.com/office/drawing/2014/main" id="{6058DBA7-674D-D94A-B276-086D17FFF41E}"/>
              </a:ext>
            </a:extLst>
          </p:cNvPr>
          <p:cNvSpPr>
            <a:spLocks noChangeArrowheads="1"/>
          </p:cNvSpPr>
          <p:nvPr/>
        </p:nvSpPr>
        <p:spPr bwMode="auto">
          <a:xfrm>
            <a:off x="4763495" y="3340362"/>
            <a:ext cx="140955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altLang="ja-JP" sz="2400" b="1" dirty="0">
                <a:solidFill>
                  <a:srgbClr val="002060"/>
                </a:solidFill>
                <a:effectLst>
                  <a:outerShdw blurRad="38100" dist="38100" dir="2700000" algn="tl">
                    <a:srgbClr val="000000">
                      <a:alpha val="43137"/>
                    </a:srgbClr>
                  </a:outerShdw>
                </a:effectLst>
                <a:latin typeface="Gill Sans MT" panose="020B0502020104020203" pitchFamily="34" charset="77"/>
              </a:rPr>
              <a:t>Analysis</a:t>
            </a:r>
            <a:r>
              <a:rPr lang="en-US" altLang="ja-JP" b="1" dirty="0">
                <a:solidFill>
                  <a:srgbClr val="002060"/>
                </a:solidFill>
                <a:latin typeface="Garamond" pitchFamily="18" charset="0"/>
              </a:rPr>
              <a:t> </a:t>
            </a:r>
          </a:p>
        </p:txBody>
      </p:sp>
      <p:sp>
        <p:nvSpPr>
          <p:cNvPr id="313351" name="Line 7">
            <a:extLst>
              <a:ext uri="{FF2B5EF4-FFF2-40B4-BE49-F238E27FC236}">
                <a16:creationId xmlns:a16="http://schemas.microsoft.com/office/drawing/2014/main" id="{FA1541D1-2AEA-F24F-BD78-B7BB0BC4DD9E}"/>
              </a:ext>
            </a:extLst>
          </p:cNvPr>
          <p:cNvSpPr>
            <a:spLocks noChangeShapeType="1"/>
          </p:cNvSpPr>
          <p:nvPr/>
        </p:nvSpPr>
        <p:spPr bwMode="auto">
          <a:xfrm>
            <a:off x="5473035" y="2484401"/>
            <a:ext cx="0" cy="8382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3352" name="Rectangle 8">
            <a:extLst>
              <a:ext uri="{FF2B5EF4-FFF2-40B4-BE49-F238E27FC236}">
                <a16:creationId xmlns:a16="http://schemas.microsoft.com/office/drawing/2014/main" id="{798B8BA7-D911-234E-A139-0F0A82FAE49B}"/>
              </a:ext>
            </a:extLst>
          </p:cNvPr>
          <p:cNvSpPr>
            <a:spLocks noChangeArrowheads="1"/>
          </p:cNvSpPr>
          <p:nvPr/>
        </p:nvSpPr>
        <p:spPr bwMode="auto">
          <a:xfrm>
            <a:off x="4633324" y="4645285"/>
            <a:ext cx="166989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ja-JP" sz="2400" b="1" dirty="0">
                <a:solidFill>
                  <a:srgbClr val="002060"/>
                </a:solidFill>
                <a:latin typeface="Gill Sans MT" panose="020B0502020104020203" pitchFamily="34" charset="77"/>
              </a:rPr>
              <a:t>Reporting</a:t>
            </a:r>
            <a:r>
              <a:rPr lang="en-US" altLang="ja-JP" sz="2400" b="1" dirty="0">
                <a:solidFill>
                  <a:srgbClr val="002060"/>
                </a:solidFill>
                <a:latin typeface="Garamond" panose="02020404030301010803" pitchFamily="18" charset="0"/>
              </a:rPr>
              <a:t> </a:t>
            </a:r>
          </a:p>
        </p:txBody>
      </p:sp>
      <p:sp>
        <p:nvSpPr>
          <p:cNvPr id="313353" name="Line 9">
            <a:extLst>
              <a:ext uri="{FF2B5EF4-FFF2-40B4-BE49-F238E27FC236}">
                <a16:creationId xmlns:a16="http://schemas.microsoft.com/office/drawing/2014/main" id="{6C9D9A2D-57FD-0D47-A969-AAD0439A5EA5}"/>
              </a:ext>
            </a:extLst>
          </p:cNvPr>
          <p:cNvSpPr>
            <a:spLocks noChangeShapeType="1"/>
          </p:cNvSpPr>
          <p:nvPr/>
        </p:nvSpPr>
        <p:spPr bwMode="auto">
          <a:xfrm>
            <a:off x="5482560" y="3741701"/>
            <a:ext cx="0" cy="838200"/>
          </a:xfrm>
          <a:prstGeom prst="line">
            <a:avLst/>
          </a:prstGeom>
          <a:noFill/>
          <a:ln w="9525">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
        <p:nvSpPr>
          <p:cNvPr id="313354" name="Rectangle 10">
            <a:extLst>
              <a:ext uri="{FF2B5EF4-FFF2-40B4-BE49-F238E27FC236}">
                <a16:creationId xmlns:a16="http://schemas.microsoft.com/office/drawing/2014/main" id="{261E8476-222F-FC45-80DD-467B8EDC305A}"/>
              </a:ext>
            </a:extLst>
          </p:cNvPr>
          <p:cNvSpPr>
            <a:spLocks noChangeArrowheads="1"/>
          </p:cNvSpPr>
          <p:nvPr/>
        </p:nvSpPr>
        <p:spPr bwMode="auto">
          <a:xfrm>
            <a:off x="3831716" y="5353603"/>
            <a:ext cx="3622675" cy="830997"/>
          </a:xfrm>
          <a:prstGeom prst="rect">
            <a:avLst/>
          </a:prstGeom>
          <a:solidFill>
            <a:schemeClr val="bg1"/>
          </a:solidFill>
          <a:ln w="9525">
            <a:solidFill>
              <a:schemeClr val="tx1"/>
            </a:solidFill>
            <a:miter lim="800000"/>
            <a:headEnd/>
            <a:tailEnd/>
          </a:ln>
        </p:spPr>
        <p:txBody>
          <a:bodyPr>
            <a:spAutoFit/>
          </a:bodyPr>
          <a:lstStyle/>
          <a:p>
            <a:pPr algn="ctr">
              <a:defRPr/>
            </a:pPr>
            <a:r>
              <a:rPr lang="en-US" altLang="ja-JP" sz="2400" b="1" dirty="0">
                <a:solidFill>
                  <a:srgbClr val="000000"/>
                </a:solidFill>
                <a:effectLst>
                  <a:outerShdw blurRad="38100" dist="38100" dir="2700000" algn="tl">
                    <a:srgbClr val="000000">
                      <a:alpha val="43137"/>
                    </a:srgbClr>
                  </a:outerShdw>
                </a:effectLst>
                <a:latin typeface="Gill Sans MT" panose="020B0502020104020203" pitchFamily="34" charset="77"/>
              </a:rPr>
              <a:t>Corrective action at the operational level </a:t>
            </a:r>
          </a:p>
        </p:txBody>
      </p:sp>
      <p:sp>
        <p:nvSpPr>
          <p:cNvPr id="313355" name="Rectangle 11">
            <a:extLst>
              <a:ext uri="{FF2B5EF4-FFF2-40B4-BE49-F238E27FC236}">
                <a16:creationId xmlns:a16="http://schemas.microsoft.com/office/drawing/2014/main" id="{1837BC63-C5AF-2245-A15A-43E2EC10E455}"/>
              </a:ext>
            </a:extLst>
          </p:cNvPr>
          <p:cNvSpPr>
            <a:spLocks noChangeArrowheads="1"/>
          </p:cNvSpPr>
          <p:nvPr/>
        </p:nvSpPr>
        <p:spPr bwMode="auto">
          <a:xfrm>
            <a:off x="6573173" y="3958543"/>
            <a:ext cx="196419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altLang="ja-JP" sz="2400" b="1" dirty="0">
                <a:solidFill>
                  <a:srgbClr val="002060"/>
                </a:solidFill>
                <a:effectLst>
                  <a:outerShdw blurRad="38100" dist="38100" dir="2700000" algn="tl">
                    <a:srgbClr val="000000">
                      <a:alpha val="43137"/>
                    </a:srgbClr>
                  </a:outerShdw>
                </a:effectLst>
                <a:latin typeface="Gill Sans MT" panose="020B0502020104020203" pitchFamily="34" charset="77"/>
              </a:rPr>
              <a:t>Information</a:t>
            </a:r>
            <a:r>
              <a:rPr lang="en-US" altLang="ja-JP" b="1" dirty="0">
                <a:solidFill>
                  <a:srgbClr val="002060"/>
                </a:solidFill>
                <a:latin typeface="Garamond" pitchFamily="18" charset="0"/>
              </a:rPr>
              <a:t> </a:t>
            </a:r>
          </a:p>
        </p:txBody>
      </p:sp>
      <p:sp>
        <p:nvSpPr>
          <p:cNvPr id="313356" name="Rectangle 12">
            <a:extLst>
              <a:ext uri="{FF2B5EF4-FFF2-40B4-BE49-F238E27FC236}">
                <a16:creationId xmlns:a16="http://schemas.microsoft.com/office/drawing/2014/main" id="{82BA8C8A-C98C-424A-AAAE-E5FF5620DFA9}"/>
              </a:ext>
            </a:extLst>
          </p:cNvPr>
          <p:cNvSpPr>
            <a:spLocks noChangeArrowheads="1"/>
          </p:cNvSpPr>
          <p:nvPr/>
        </p:nvSpPr>
        <p:spPr bwMode="auto">
          <a:xfrm>
            <a:off x="7971760" y="4668802"/>
            <a:ext cx="170604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defRPr/>
            </a:pPr>
            <a:r>
              <a:rPr lang="en-US" altLang="ja-JP" sz="2400" b="1" dirty="0">
                <a:solidFill>
                  <a:srgbClr val="002060"/>
                </a:solidFill>
                <a:effectLst>
                  <a:outerShdw blurRad="38100" dist="38100" dir="2700000" algn="tl">
                    <a:srgbClr val="000000">
                      <a:alpha val="43137"/>
                    </a:srgbClr>
                  </a:outerShdw>
                </a:effectLst>
                <a:latin typeface="Gill Sans MT" panose="020B0502020104020203" pitchFamily="34" charset="77"/>
              </a:rPr>
              <a:t>Recording</a:t>
            </a:r>
            <a:r>
              <a:rPr lang="en-US" altLang="ja-JP" b="1" dirty="0">
                <a:solidFill>
                  <a:srgbClr val="002060"/>
                </a:solidFill>
                <a:latin typeface="Gill Sans MT" panose="020B0502020104020203" pitchFamily="34" charset="77"/>
              </a:rPr>
              <a:t> </a:t>
            </a:r>
          </a:p>
        </p:txBody>
      </p:sp>
      <p:sp>
        <p:nvSpPr>
          <p:cNvPr id="313361" name="Line 17">
            <a:extLst>
              <a:ext uri="{FF2B5EF4-FFF2-40B4-BE49-F238E27FC236}">
                <a16:creationId xmlns:a16="http://schemas.microsoft.com/office/drawing/2014/main" id="{BB5D374C-2F8B-074F-8F68-9F42949822A8}"/>
              </a:ext>
            </a:extLst>
          </p:cNvPr>
          <p:cNvSpPr>
            <a:spLocks noChangeShapeType="1"/>
          </p:cNvSpPr>
          <p:nvPr/>
        </p:nvSpPr>
        <p:spPr bwMode="auto">
          <a:xfrm>
            <a:off x="5504785" y="3741701"/>
            <a:ext cx="2362200" cy="1066800"/>
          </a:xfrm>
          <a:prstGeom prst="line">
            <a:avLst/>
          </a:prstGeom>
          <a:noFill/>
          <a:ln w="9525">
            <a:solidFill>
              <a:srgbClr val="000000"/>
            </a:solidFill>
            <a:prstDash val="dash"/>
            <a:round/>
            <a:headEnd/>
            <a:tailEnd type="triangle" w="med" len="me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157438700"/>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nodePh="1">
                                  <p:stCondLst>
                                    <p:cond delay="0"/>
                                  </p:stCondLst>
                                  <p:endCondLst>
                                    <p:cond evt="begin" delay="0">
                                      <p:tn val="5"/>
                                    </p:cond>
                                  </p:endCondLst>
                                  <p:childTnLst>
                                    <p:set>
                                      <p:cBhvr>
                                        <p:cTn id="6" dur="1" fill="hold">
                                          <p:stCondLst>
                                            <p:cond delay="0"/>
                                          </p:stCondLst>
                                        </p:cTn>
                                        <p:tgtEl>
                                          <p:spTgt spid="313346"/>
                                        </p:tgtEl>
                                        <p:attrNameLst>
                                          <p:attrName>style.visibility</p:attrName>
                                        </p:attrNameLst>
                                      </p:cBhvr>
                                      <p:to>
                                        <p:strVal val="visible"/>
                                      </p:to>
                                    </p:set>
                                    <p:animEffect transition="in" filter="wipe(down)">
                                      <p:cBhvr>
                                        <p:cTn id="7" dur="500"/>
                                        <p:tgtEl>
                                          <p:spTgt spid="3133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13347"/>
                                        </p:tgtEl>
                                        <p:attrNameLst>
                                          <p:attrName>style.visibility</p:attrName>
                                        </p:attrNameLst>
                                      </p:cBhvr>
                                      <p:to>
                                        <p:strVal val="visible"/>
                                      </p:to>
                                    </p:set>
                                    <p:anim calcmode="lin" valueType="num">
                                      <p:cBhvr additive="base">
                                        <p:cTn id="12" dur="500" fill="hold"/>
                                        <p:tgtEl>
                                          <p:spTgt spid="313347"/>
                                        </p:tgtEl>
                                        <p:attrNameLst>
                                          <p:attrName>ppt_x</p:attrName>
                                        </p:attrNameLst>
                                      </p:cBhvr>
                                      <p:tavLst>
                                        <p:tav tm="0">
                                          <p:val>
                                            <p:strVal val="#ppt_x"/>
                                          </p:val>
                                        </p:tav>
                                        <p:tav tm="100000">
                                          <p:val>
                                            <p:strVal val="#ppt_x"/>
                                          </p:val>
                                        </p:tav>
                                      </p:tavLst>
                                    </p:anim>
                                    <p:anim calcmode="lin" valueType="num">
                                      <p:cBhvr additive="base">
                                        <p:cTn id="13" dur="500" fill="hold"/>
                                        <p:tgtEl>
                                          <p:spTgt spid="31334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13348"/>
                                        </p:tgtEl>
                                        <p:attrNameLst>
                                          <p:attrName>style.visibility</p:attrName>
                                        </p:attrNameLst>
                                      </p:cBhvr>
                                      <p:to>
                                        <p:strVal val="visible"/>
                                      </p:to>
                                    </p:set>
                                    <p:anim calcmode="lin" valueType="num">
                                      <p:cBhvr additive="base">
                                        <p:cTn id="18" dur="500" fill="hold"/>
                                        <p:tgtEl>
                                          <p:spTgt spid="313348"/>
                                        </p:tgtEl>
                                        <p:attrNameLst>
                                          <p:attrName>ppt_x</p:attrName>
                                        </p:attrNameLst>
                                      </p:cBhvr>
                                      <p:tavLst>
                                        <p:tav tm="0">
                                          <p:val>
                                            <p:strVal val="#ppt_x"/>
                                          </p:val>
                                        </p:tav>
                                        <p:tav tm="100000">
                                          <p:val>
                                            <p:strVal val="#ppt_x"/>
                                          </p:val>
                                        </p:tav>
                                      </p:tavLst>
                                    </p:anim>
                                    <p:anim calcmode="lin" valueType="num">
                                      <p:cBhvr additive="base">
                                        <p:cTn id="19" dur="500" fill="hold"/>
                                        <p:tgtEl>
                                          <p:spTgt spid="313348"/>
                                        </p:tgtEl>
                                        <p:attrNameLst>
                                          <p:attrName>ppt_y</p:attrName>
                                        </p:attrNameLst>
                                      </p:cBhvr>
                                      <p:tavLst>
                                        <p:tav tm="0">
                                          <p:val>
                                            <p:strVal val="1+#ppt_h/2"/>
                                          </p:val>
                                        </p:tav>
                                        <p:tav tm="100000">
                                          <p:val>
                                            <p:strVal val="#ppt_y"/>
                                          </p:val>
                                        </p:tav>
                                      </p:tavLst>
                                    </p:anim>
                                  </p:childTnLst>
                                </p:cTn>
                              </p:par>
                              <p:par>
                                <p:cTn id="20" presetID="22" presetClass="entr" presetSubtype="4" fill="hold" nodeType="withEffect">
                                  <p:stCondLst>
                                    <p:cond delay="0"/>
                                  </p:stCondLst>
                                  <p:childTnLst>
                                    <p:set>
                                      <p:cBhvr>
                                        <p:cTn id="21" dur="1" fill="hold">
                                          <p:stCondLst>
                                            <p:cond delay="0"/>
                                          </p:stCondLst>
                                        </p:cTn>
                                        <p:tgtEl>
                                          <p:spTgt spid="313349"/>
                                        </p:tgtEl>
                                        <p:attrNameLst>
                                          <p:attrName>style.visibility</p:attrName>
                                        </p:attrNameLst>
                                      </p:cBhvr>
                                      <p:to>
                                        <p:strVal val="visible"/>
                                      </p:to>
                                    </p:set>
                                    <p:animEffect transition="in" filter="wipe(down)">
                                      <p:cBhvr>
                                        <p:cTn id="22" dur="500"/>
                                        <p:tgtEl>
                                          <p:spTgt spid="31334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313350"/>
                                        </p:tgtEl>
                                        <p:attrNameLst>
                                          <p:attrName>style.visibility</p:attrName>
                                        </p:attrNameLst>
                                      </p:cBhvr>
                                      <p:to>
                                        <p:strVal val="visible"/>
                                      </p:to>
                                    </p:set>
                                    <p:anim calcmode="lin" valueType="num">
                                      <p:cBhvr additive="base">
                                        <p:cTn id="27" dur="500" fill="hold"/>
                                        <p:tgtEl>
                                          <p:spTgt spid="313350"/>
                                        </p:tgtEl>
                                        <p:attrNameLst>
                                          <p:attrName>ppt_x</p:attrName>
                                        </p:attrNameLst>
                                      </p:cBhvr>
                                      <p:tavLst>
                                        <p:tav tm="0">
                                          <p:val>
                                            <p:strVal val="#ppt_x"/>
                                          </p:val>
                                        </p:tav>
                                        <p:tav tm="100000">
                                          <p:val>
                                            <p:strVal val="#ppt_x"/>
                                          </p:val>
                                        </p:tav>
                                      </p:tavLst>
                                    </p:anim>
                                    <p:anim calcmode="lin" valueType="num">
                                      <p:cBhvr additive="base">
                                        <p:cTn id="28" dur="500" fill="hold"/>
                                        <p:tgtEl>
                                          <p:spTgt spid="313350"/>
                                        </p:tgtEl>
                                        <p:attrNameLst>
                                          <p:attrName>ppt_y</p:attrName>
                                        </p:attrNameLst>
                                      </p:cBhvr>
                                      <p:tavLst>
                                        <p:tav tm="0">
                                          <p:val>
                                            <p:strVal val="1+#ppt_h/2"/>
                                          </p:val>
                                        </p:tav>
                                        <p:tav tm="100000">
                                          <p:val>
                                            <p:strVal val="#ppt_y"/>
                                          </p:val>
                                        </p:tav>
                                      </p:tavLst>
                                    </p:anim>
                                  </p:childTnLst>
                                </p:cTn>
                              </p:par>
                              <p:par>
                                <p:cTn id="29" presetID="22" presetClass="entr" presetSubtype="4" fill="hold" nodeType="withEffect">
                                  <p:stCondLst>
                                    <p:cond delay="0"/>
                                  </p:stCondLst>
                                  <p:childTnLst>
                                    <p:set>
                                      <p:cBhvr>
                                        <p:cTn id="30" dur="1" fill="hold">
                                          <p:stCondLst>
                                            <p:cond delay="0"/>
                                          </p:stCondLst>
                                        </p:cTn>
                                        <p:tgtEl>
                                          <p:spTgt spid="313351"/>
                                        </p:tgtEl>
                                        <p:attrNameLst>
                                          <p:attrName>style.visibility</p:attrName>
                                        </p:attrNameLst>
                                      </p:cBhvr>
                                      <p:to>
                                        <p:strVal val="visible"/>
                                      </p:to>
                                    </p:set>
                                    <p:animEffect transition="in" filter="wipe(down)">
                                      <p:cBhvr>
                                        <p:cTn id="31" dur="500"/>
                                        <p:tgtEl>
                                          <p:spTgt spid="31335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13352"/>
                                        </p:tgtEl>
                                        <p:attrNameLst>
                                          <p:attrName>style.visibility</p:attrName>
                                        </p:attrNameLst>
                                      </p:cBhvr>
                                      <p:to>
                                        <p:strVal val="visible"/>
                                      </p:to>
                                    </p:set>
                                    <p:anim calcmode="lin" valueType="num">
                                      <p:cBhvr additive="base">
                                        <p:cTn id="36" dur="500" fill="hold"/>
                                        <p:tgtEl>
                                          <p:spTgt spid="313352"/>
                                        </p:tgtEl>
                                        <p:attrNameLst>
                                          <p:attrName>ppt_x</p:attrName>
                                        </p:attrNameLst>
                                      </p:cBhvr>
                                      <p:tavLst>
                                        <p:tav tm="0">
                                          <p:val>
                                            <p:strVal val="#ppt_x"/>
                                          </p:val>
                                        </p:tav>
                                        <p:tav tm="100000">
                                          <p:val>
                                            <p:strVal val="#ppt_x"/>
                                          </p:val>
                                        </p:tav>
                                      </p:tavLst>
                                    </p:anim>
                                    <p:anim calcmode="lin" valueType="num">
                                      <p:cBhvr additive="base">
                                        <p:cTn id="37" dur="500" fill="hold"/>
                                        <p:tgtEl>
                                          <p:spTgt spid="313352"/>
                                        </p:tgtEl>
                                        <p:attrNameLst>
                                          <p:attrName>ppt_y</p:attrName>
                                        </p:attrNameLst>
                                      </p:cBhvr>
                                      <p:tavLst>
                                        <p:tav tm="0">
                                          <p:val>
                                            <p:strVal val="1+#ppt_h/2"/>
                                          </p:val>
                                        </p:tav>
                                        <p:tav tm="100000">
                                          <p:val>
                                            <p:strVal val="#ppt_y"/>
                                          </p:val>
                                        </p:tav>
                                      </p:tavLst>
                                    </p:anim>
                                  </p:childTnLst>
                                </p:cTn>
                              </p:par>
                              <p:par>
                                <p:cTn id="38" presetID="22" presetClass="entr" presetSubtype="4" fill="hold" nodeType="withEffect">
                                  <p:stCondLst>
                                    <p:cond delay="0"/>
                                  </p:stCondLst>
                                  <p:childTnLst>
                                    <p:set>
                                      <p:cBhvr>
                                        <p:cTn id="39" dur="1" fill="hold">
                                          <p:stCondLst>
                                            <p:cond delay="0"/>
                                          </p:stCondLst>
                                        </p:cTn>
                                        <p:tgtEl>
                                          <p:spTgt spid="313353"/>
                                        </p:tgtEl>
                                        <p:attrNameLst>
                                          <p:attrName>style.visibility</p:attrName>
                                        </p:attrNameLst>
                                      </p:cBhvr>
                                      <p:to>
                                        <p:strVal val="visible"/>
                                      </p:to>
                                    </p:set>
                                    <p:animEffect transition="in" filter="wipe(down)">
                                      <p:cBhvr>
                                        <p:cTn id="40" dur="500"/>
                                        <p:tgtEl>
                                          <p:spTgt spid="31335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13354"/>
                                        </p:tgtEl>
                                        <p:attrNameLst>
                                          <p:attrName>style.visibility</p:attrName>
                                        </p:attrNameLst>
                                      </p:cBhvr>
                                      <p:to>
                                        <p:strVal val="visible"/>
                                      </p:to>
                                    </p:set>
                                    <p:anim calcmode="lin" valueType="num">
                                      <p:cBhvr additive="base">
                                        <p:cTn id="45" dur="500" fill="hold"/>
                                        <p:tgtEl>
                                          <p:spTgt spid="313354"/>
                                        </p:tgtEl>
                                        <p:attrNameLst>
                                          <p:attrName>ppt_x</p:attrName>
                                        </p:attrNameLst>
                                      </p:cBhvr>
                                      <p:tavLst>
                                        <p:tav tm="0">
                                          <p:val>
                                            <p:strVal val="#ppt_x"/>
                                          </p:val>
                                        </p:tav>
                                        <p:tav tm="100000">
                                          <p:val>
                                            <p:strVal val="#ppt_x"/>
                                          </p:val>
                                        </p:tav>
                                      </p:tavLst>
                                    </p:anim>
                                    <p:anim calcmode="lin" valueType="num">
                                      <p:cBhvr additive="base">
                                        <p:cTn id="46" dur="500" fill="hold"/>
                                        <p:tgtEl>
                                          <p:spTgt spid="313354"/>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grpId="0" nodeType="clickEffect">
                                  <p:stCondLst>
                                    <p:cond delay="0"/>
                                  </p:stCondLst>
                                  <p:childTnLst>
                                    <p:set>
                                      <p:cBhvr>
                                        <p:cTn id="50" dur="1" fill="hold">
                                          <p:stCondLst>
                                            <p:cond delay="0"/>
                                          </p:stCondLst>
                                        </p:cTn>
                                        <p:tgtEl>
                                          <p:spTgt spid="313355"/>
                                        </p:tgtEl>
                                        <p:attrNameLst>
                                          <p:attrName>style.visibility</p:attrName>
                                        </p:attrNameLst>
                                      </p:cBhvr>
                                      <p:to>
                                        <p:strVal val="visible"/>
                                      </p:to>
                                    </p:set>
                                    <p:anim calcmode="lin" valueType="num">
                                      <p:cBhvr additive="base">
                                        <p:cTn id="51" dur="500" fill="hold"/>
                                        <p:tgtEl>
                                          <p:spTgt spid="313355"/>
                                        </p:tgtEl>
                                        <p:attrNameLst>
                                          <p:attrName>ppt_x</p:attrName>
                                        </p:attrNameLst>
                                      </p:cBhvr>
                                      <p:tavLst>
                                        <p:tav tm="0">
                                          <p:val>
                                            <p:strVal val="#ppt_x"/>
                                          </p:val>
                                        </p:tav>
                                        <p:tav tm="100000">
                                          <p:val>
                                            <p:strVal val="#ppt_x"/>
                                          </p:val>
                                        </p:tav>
                                      </p:tavLst>
                                    </p:anim>
                                    <p:anim calcmode="lin" valueType="num">
                                      <p:cBhvr additive="base">
                                        <p:cTn id="52" dur="500" fill="hold"/>
                                        <p:tgtEl>
                                          <p:spTgt spid="313355"/>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313356"/>
                                        </p:tgtEl>
                                        <p:attrNameLst>
                                          <p:attrName>style.visibility</p:attrName>
                                        </p:attrNameLst>
                                      </p:cBhvr>
                                      <p:to>
                                        <p:strVal val="visible"/>
                                      </p:to>
                                    </p:set>
                                    <p:anim calcmode="lin" valueType="num">
                                      <p:cBhvr additive="base">
                                        <p:cTn id="57" dur="500" fill="hold"/>
                                        <p:tgtEl>
                                          <p:spTgt spid="313356"/>
                                        </p:tgtEl>
                                        <p:attrNameLst>
                                          <p:attrName>ppt_x</p:attrName>
                                        </p:attrNameLst>
                                      </p:cBhvr>
                                      <p:tavLst>
                                        <p:tav tm="0">
                                          <p:val>
                                            <p:strVal val="#ppt_x"/>
                                          </p:val>
                                        </p:tav>
                                        <p:tav tm="100000">
                                          <p:val>
                                            <p:strVal val="#ppt_x"/>
                                          </p:val>
                                        </p:tav>
                                      </p:tavLst>
                                    </p:anim>
                                    <p:anim calcmode="lin" valueType="num">
                                      <p:cBhvr additive="base">
                                        <p:cTn id="58" dur="500" fill="hold"/>
                                        <p:tgtEl>
                                          <p:spTgt spid="313356"/>
                                        </p:tgtEl>
                                        <p:attrNameLst>
                                          <p:attrName>ppt_y</p:attrName>
                                        </p:attrNameLst>
                                      </p:cBhvr>
                                      <p:tavLst>
                                        <p:tav tm="0">
                                          <p:val>
                                            <p:strVal val="1+#ppt_h/2"/>
                                          </p:val>
                                        </p:tav>
                                        <p:tav tm="100000">
                                          <p:val>
                                            <p:strVal val="#ppt_y"/>
                                          </p:val>
                                        </p:tav>
                                      </p:tavLst>
                                    </p:anim>
                                  </p:childTnLst>
                                </p:cTn>
                              </p:par>
                              <p:par>
                                <p:cTn id="59" presetID="22" presetClass="entr" presetSubtype="4" fill="hold" nodeType="withEffect">
                                  <p:stCondLst>
                                    <p:cond delay="0"/>
                                  </p:stCondLst>
                                  <p:childTnLst>
                                    <p:set>
                                      <p:cBhvr>
                                        <p:cTn id="60" dur="1" fill="hold">
                                          <p:stCondLst>
                                            <p:cond delay="0"/>
                                          </p:stCondLst>
                                        </p:cTn>
                                        <p:tgtEl>
                                          <p:spTgt spid="313361"/>
                                        </p:tgtEl>
                                        <p:attrNameLst>
                                          <p:attrName>style.visibility</p:attrName>
                                        </p:attrNameLst>
                                      </p:cBhvr>
                                      <p:to>
                                        <p:strVal val="visible"/>
                                      </p:to>
                                    </p:set>
                                    <p:animEffect transition="in" filter="wipe(down)">
                                      <p:cBhvr>
                                        <p:cTn id="61" dur="500"/>
                                        <p:tgtEl>
                                          <p:spTgt spid="3133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46" grpId="0"/>
      <p:bldP spid="313347" grpId="0" animBg="1"/>
      <p:bldP spid="313348" grpId="0"/>
      <p:bldP spid="313350" grpId="0"/>
      <p:bldP spid="313352" grpId="0"/>
      <p:bldP spid="313354" grpId="0" animBg="1"/>
      <p:bldP spid="313355" grpId="0"/>
      <p:bldP spid="3133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4">
            <a:extLst>
              <a:ext uri="{FF2B5EF4-FFF2-40B4-BE49-F238E27FC236}">
                <a16:creationId xmlns:a16="http://schemas.microsoft.com/office/drawing/2014/main" id="{7D908C04-5E22-014F-AA34-E462B0573C7D}"/>
              </a:ext>
            </a:extLst>
          </p:cNvPr>
          <p:cNvSpPr>
            <a:spLocks noGrp="1" noChangeArrowheads="1"/>
          </p:cNvSpPr>
          <p:nvPr>
            <p:ph type="title"/>
          </p:nvPr>
        </p:nvSpPr>
        <p:spPr>
          <a:xfrm>
            <a:off x="946298" y="629312"/>
            <a:ext cx="9601200" cy="664532"/>
          </a:xfrm>
        </p:spPr>
        <p:txBody>
          <a:bodyPr>
            <a:normAutofit/>
          </a:bodyPr>
          <a:lstStyle/>
          <a:p>
            <a:r>
              <a:rPr lang="en-US" altLang="en-US" sz="3600" b="1" dirty="0">
                <a:latin typeface="Gill Sans" charset="0"/>
                <a:cs typeface="Gill Sans" charset="0"/>
              </a:rPr>
              <a:t>Why monitor?</a:t>
            </a:r>
          </a:p>
        </p:txBody>
      </p:sp>
      <p:sp>
        <p:nvSpPr>
          <p:cNvPr id="4" name="Rectangle 3">
            <a:extLst>
              <a:ext uri="{FF2B5EF4-FFF2-40B4-BE49-F238E27FC236}">
                <a16:creationId xmlns:a16="http://schemas.microsoft.com/office/drawing/2014/main" id="{74E967BF-CA38-784D-B117-68AEA2CAE665}"/>
              </a:ext>
            </a:extLst>
          </p:cNvPr>
          <p:cNvSpPr/>
          <p:nvPr/>
        </p:nvSpPr>
        <p:spPr>
          <a:xfrm>
            <a:off x="1042219" y="2527763"/>
            <a:ext cx="3774558" cy="523220"/>
          </a:xfrm>
          <a:prstGeom prst="rect">
            <a:avLst/>
          </a:prstGeom>
        </p:spPr>
        <p:txBody>
          <a:bodyPr wrap="square">
            <a:spAutoFit/>
          </a:bodyPr>
          <a:lstStyle/>
          <a:p>
            <a:r>
              <a:rPr lang="en-US" altLang="en-US" sz="2800" b="1" dirty="0">
                <a:latin typeface="Gill Sans MT" panose="020B0502020104020203" pitchFamily="34" charset="77"/>
                <a:cs typeface="Arial" panose="020B0604020202020204" pitchFamily="34" charset="0"/>
              </a:rPr>
              <a:t>Monitoring</a:t>
            </a:r>
            <a:r>
              <a:rPr lang="en-US" altLang="en-US" sz="2800" dirty="0">
                <a:latin typeface="Gill Sans MT" panose="020B0502020104020203" pitchFamily="34" charset="77"/>
                <a:cs typeface="Arial" panose="020B0604020202020204" pitchFamily="34" charset="0"/>
              </a:rPr>
              <a:t>: </a:t>
            </a:r>
          </a:p>
        </p:txBody>
      </p:sp>
      <p:sp>
        <p:nvSpPr>
          <p:cNvPr id="10" name="Rectangle 9">
            <a:extLst>
              <a:ext uri="{FF2B5EF4-FFF2-40B4-BE49-F238E27FC236}">
                <a16:creationId xmlns:a16="http://schemas.microsoft.com/office/drawing/2014/main" id="{9E95EE2D-7ABD-4647-99D9-815529E0274C}"/>
              </a:ext>
            </a:extLst>
          </p:cNvPr>
          <p:cNvSpPr/>
          <p:nvPr/>
        </p:nvSpPr>
        <p:spPr>
          <a:xfrm>
            <a:off x="6484373" y="3259644"/>
            <a:ext cx="4879315" cy="1692771"/>
          </a:xfrm>
          <a:prstGeom prst="rect">
            <a:avLst/>
          </a:prstGeom>
        </p:spPr>
        <p:txBody>
          <a:bodyPr wrap="square">
            <a:spAutoFit/>
          </a:bodyPr>
          <a:lstStyle/>
          <a:p>
            <a:pPr marL="457200" indent="-457200">
              <a:buFont typeface="Arial" panose="020B0604020202020204" pitchFamily="34" charset="0"/>
              <a:buChar char="•"/>
            </a:pPr>
            <a:r>
              <a:rPr lang="en-US" altLang="en-US" sz="2600" dirty="0">
                <a:latin typeface="Gill Sans MT" panose="020B0502020104020203" pitchFamily="34" charset="77"/>
                <a:cs typeface="Arial" panose="020B0604020202020204" pitchFamily="34" charset="0"/>
              </a:rPr>
              <a:t>informs stakeholders, providing accountability to donors and beneficiaries, and strengthening advocacy </a:t>
            </a:r>
          </a:p>
        </p:txBody>
      </p:sp>
      <p:sp>
        <p:nvSpPr>
          <p:cNvPr id="11" name="Rectangle 10">
            <a:extLst>
              <a:ext uri="{FF2B5EF4-FFF2-40B4-BE49-F238E27FC236}">
                <a16:creationId xmlns:a16="http://schemas.microsoft.com/office/drawing/2014/main" id="{83274D5E-E1DC-6149-B3F0-42A668332EF4}"/>
              </a:ext>
            </a:extLst>
          </p:cNvPr>
          <p:cNvSpPr/>
          <p:nvPr/>
        </p:nvSpPr>
        <p:spPr>
          <a:xfrm>
            <a:off x="828311" y="3305811"/>
            <a:ext cx="5323531" cy="1692771"/>
          </a:xfrm>
          <a:prstGeom prst="rect">
            <a:avLst/>
          </a:prstGeom>
        </p:spPr>
        <p:txBody>
          <a:bodyPr wrap="square">
            <a:spAutoFit/>
          </a:bodyPr>
          <a:lstStyle/>
          <a:p>
            <a:pPr marL="457200" indent="-457200">
              <a:buFont typeface="Arial" panose="020B0604020202020204" pitchFamily="34" charset="0"/>
              <a:buChar char="•"/>
            </a:pPr>
            <a:r>
              <a:rPr lang="en-US" altLang="en-US" sz="2600" dirty="0">
                <a:latin typeface="Gill Sans MT" panose="020B0502020104020203" pitchFamily="34" charset="77"/>
                <a:cs typeface="Arial" panose="020B0604020202020204" pitchFamily="34" charset="0"/>
              </a:rPr>
              <a:t>provides data on program progress, informing management and decision-making, which improves program implementation</a:t>
            </a:r>
          </a:p>
        </p:txBody>
      </p:sp>
      <p:sp>
        <p:nvSpPr>
          <p:cNvPr id="12" name="Rectangle 11">
            <a:extLst>
              <a:ext uri="{FF2B5EF4-FFF2-40B4-BE49-F238E27FC236}">
                <a16:creationId xmlns:a16="http://schemas.microsoft.com/office/drawing/2014/main" id="{78FEEF0A-ED8C-9147-9BFF-C3C1275EDB79}"/>
              </a:ext>
            </a:extLst>
          </p:cNvPr>
          <p:cNvSpPr/>
          <p:nvPr/>
        </p:nvSpPr>
        <p:spPr>
          <a:xfrm>
            <a:off x="828311" y="5324597"/>
            <a:ext cx="5661835" cy="492443"/>
          </a:xfrm>
          <a:prstGeom prst="rect">
            <a:avLst/>
          </a:prstGeom>
        </p:spPr>
        <p:txBody>
          <a:bodyPr wrap="square">
            <a:spAutoFit/>
          </a:bodyPr>
          <a:lstStyle/>
          <a:p>
            <a:pPr marL="457200" indent="-457200">
              <a:buFont typeface="Arial" panose="020B0604020202020204" pitchFamily="34" charset="0"/>
              <a:buChar char="•"/>
            </a:pPr>
            <a:r>
              <a:rPr lang="en-US" altLang="en-US" sz="2600" dirty="0">
                <a:latin typeface="Gill Sans MT" panose="020B0502020104020203" pitchFamily="34" charset="77"/>
                <a:cs typeface="Arial" panose="020B0604020202020204" pitchFamily="34" charset="0"/>
              </a:rPr>
              <a:t>informs future programming</a:t>
            </a:r>
          </a:p>
        </p:txBody>
      </p:sp>
      <p:sp>
        <p:nvSpPr>
          <p:cNvPr id="2" name="TextBox 1">
            <a:extLst>
              <a:ext uri="{FF2B5EF4-FFF2-40B4-BE49-F238E27FC236}">
                <a16:creationId xmlns:a16="http://schemas.microsoft.com/office/drawing/2014/main" id="{449C31EC-0500-D94A-9BFC-C37FD9BA80B4}"/>
              </a:ext>
            </a:extLst>
          </p:cNvPr>
          <p:cNvSpPr txBox="1"/>
          <p:nvPr/>
        </p:nvSpPr>
        <p:spPr>
          <a:xfrm>
            <a:off x="1042219" y="1293844"/>
            <a:ext cx="10589342" cy="892552"/>
          </a:xfrm>
          <a:prstGeom prst="rect">
            <a:avLst/>
          </a:prstGeom>
          <a:noFill/>
        </p:spPr>
        <p:txBody>
          <a:bodyPr wrap="square" rtlCol="0">
            <a:spAutoFit/>
          </a:bodyPr>
          <a:lstStyle/>
          <a:p>
            <a:r>
              <a:rPr lang="en-US" sz="2600" dirty="0">
                <a:latin typeface="Gill Sans MT" panose="020B0502020104020203" pitchFamily="34" charset="77"/>
                <a:cs typeface="Arial" panose="020B0604020202020204" pitchFamily="34" charset="0"/>
              </a:rPr>
              <a:t>Monitoring is an essential part of good </a:t>
            </a:r>
            <a:r>
              <a:rPr lang="en-US" sz="2600" b="1" dirty="0">
                <a:latin typeface="Gill Sans MT" panose="020B0502020104020203" pitchFamily="34" charset="77"/>
                <a:cs typeface="Arial" panose="020B0604020202020204" pitchFamily="34" charset="0"/>
              </a:rPr>
              <a:t>day-to-day management</a:t>
            </a:r>
            <a:r>
              <a:rPr lang="en-US" sz="2600" dirty="0">
                <a:latin typeface="Gill Sans MT" panose="020B0502020104020203" pitchFamily="34" charset="77"/>
                <a:cs typeface="Arial" panose="020B0604020202020204" pitchFamily="34" charset="0"/>
              </a:rPr>
              <a:t>, and should take place </a:t>
            </a:r>
            <a:r>
              <a:rPr lang="en-US" sz="2600" b="1" dirty="0">
                <a:latin typeface="Gill Sans MT" panose="020B0502020104020203" pitchFamily="34" charset="77"/>
                <a:cs typeface="Arial" panose="020B0604020202020204" pitchFamily="34" charset="0"/>
              </a:rPr>
              <a:t>throughout implementation </a:t>
            </a:r>
            <a:r>
              <a:rPr lang="en-US" sz="2600" dirty="0">
                <a:latin typeface="Gill Sans MT" panose="020B0502020104020203" pitchFamily="34" charset="77"/>
                <a:cs typeface="Arial" panose="020B0604020202020204" pitchFamily="34" charset="0"/>
              </a:rPr>
              <a:t>of a </a:t>
            </a:r>
            <a:r>
              <a:rPr lang="en-US" sz="2600" dirty="0" err="1">
                <a:latin typeface="Gill Sans MT" panose="020B0502020104020203" pitchFamily="34" charset="77"/>
                <a:cs typeface="Arial" panose="020B0604020202020204" pitchFamily="34" charset="0"/>
              </a:rPr>
              <a:t>programme</a:t>
            </a:r>
            <a:r>
              <a:rPr lang="en-US" sz="2600" dirty="0">
                <a:latin typeface="Gill Sans MT" panose="020B0502020104020203" pitchFamily="34" charset="77"/>
                <a:cs typeface="Arial" panose="020B0604020202020204" pitchFamily="34" charset="0"/>
              </a:rPr>
              <a:t> or project </a:t>
            </a:r>
          </a:p>
        </p:txBody>
      </p:sp>
      <p:sp>
        <p:nvSpPr>
          <p:cNvPr id="9" name="Rectangle 8">
            <a:extLst>
              <a:ext uri="{FF2B5EF4-FFF2-40B4-BE49-F238E27FC236}">
                <a16:creationId xmlns:a16="http://schemas.microsoft.com/office/drawing/2014/main" id="{8465CAF7-6BA0-E94B-B2FB-21F27BA48B2F}"/>
              </a:ext>
            </a:extLst>
          </p:cNvPr>
          <p:cNvSpPr/>
          <p:nvPr/>
        </p:nvSpPr>
        <p:spPr>
          <a:xfrm>
            <a:off x="6484373" y="4924487"/>
            <a:ext cx="4763729" cy="2092881"/>
          </a:xfrm>
          <a:prstGeom prst="rect">
            <a:avLst/>
          </a:prstGeom>
        </p:spPr>
        <p:txBody>
          <a:bodyPr wrap="square">
            <a:spAutoFit/>
          </a:bodyPr>
          <a:lstStyle/>
          <a:p>
            <a:pPr marL="457200" indent="-457200">
              <a:buFont typeface="Arial" panose="020B0604020202020204" pitchFamily="34" charset="0"/>
              <a:buChar char="•"/>
            </a:pPr>
            <a:endParaRPr lang="en-US" altLang="en-US" sz="2600" dirty="0">
              <a:latin typeface="Gill Sans MT" panose="020B0502020104020203" pitchFamily="34" charset="77"/>
              <a:cs typeface="Arial" panose="020B0604020202020204" pitchFamily="34" charset="0"/>
            </a:endParaRPr>
          </a:p>
          <a:p>
            <a:pPr marL="457200" indent="-457200">
              <a:buFont typeface="Arial" panose="020B0604020202020204" pitchFamily="34" charset="0"/>
              <a:buChar char="•"/>
            </a:pPr>
            <a:r>
              <a:rPr lang="en-PH" altLang="en-US" sz="2600" dirty="0">
                <a:latin typeface="Gill Sans MT" panose="020B0502020104020203" pitchFamily="34" charset="77"/>
                <a:cs typeface="Arial" panose="020B0604020202020204" pitchFamily="34" charset="0"/>
              </a:rPr>
              <a:t>holds internal management responsible for project progress</a:t>
            </a:r>
          </a:p>
          <a:p>
            <a:pPr marL="457200" indent="-457200">
              <a:buFont typeface="Arial" panose="020B0604020202020204" pitchFamily="34" charset="0"/>
              <a:buChar char="•"/>
            </a:pPr>
            <a:endParaRPr lang="en-US" altLang="en-US" sz="2600" dirty="0">
              <a:latin typeface="Gill Sans MT" panose="020B0502020104020203" pitchFamily="34" charset="77"/>
              <a:cs typeface="Arial" panose="020B0604020202020204" pitchFamily="34" charset="0"/>
            </a:endParaRPr>
          </a:p>
        </p:txBody>
      </p:sp>
    </p:spTree>
    <p:extLst>
      <p:ext uri="{BB962C8B-B14F-4D97-AF65-F5344CB8AC3E}">
        <p14:creationId xmlns:p14="http://schemas.microsoft.com/office/powerpoint/2010/main" val="2183437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3">
            <a:extLst>
              <a:ext uri="{FF2B5EF4-FFF2-40B4-BE49-F238E27FC236}">
                <a16:creationId xmlns:a16="http://schemas.microsoft.com/office/drawing/2014/main" id="{47843929-7FAC-ED48-80B7-F72CD9435C74}"/>
              </a:ext>
            </a:extLst>
          </p:cNvPr>
          <p:cNvSpPr>
            <a:spLocks noGrp="1"/>
          </p:cNvSpPr>
          <p:nvPr>
            <p:ph sz="half" idx="2"/>
          </p:nvPr>
        </p:nvSpPr>
        <p:spPr>
          <a:xfrm>
            <a:off x="1017638" y="4756354"/>
            <a:ext cx="10156723" cy="1713271"/>
          </a:xfrm>
        </p:spPr>
        <p:txBody>
          <a:bodyPr>
            <a:normAutofit/>
          </a:bodyPr>
          <a:lstStyle/>
          <a:p>
            <a:pPr algn="just"/>
            <a:r>
              <a:rPr lang="en-PH" altLang="en-US" sz="2400" dirty="0">
                <a:solidFill>
                  <a:schemeClr val="tx1"/>
                </a:solidFill>
                <a:latin typeface="Gill Sans MT" panose="020B0502020104020203" pitchFamily="34" charset="77"/>
                <a:cs typeface="Arial" panose="020B0604020202020204" pitchFamily="34" charset="0"/>
              </a:rPr>
              <a:t>Done right, monitoring helps us keep focus on the </a:t>
            </a:r>
            <a:r>
              <a:rPr lang="en-PH" altLang="en-US" sz="2400" b="1" dirty="0">
                <a:solidFill>
                  <a:schemeClr val="tx1"/>
                </a:solidFill>
                <a:latin typeface="Gill Sans MT" panose="020B0502020104020203" pitchFamily="34" charset="77"/>
                <a:cs typeface="Arial" panose="020B0604020202020204" pitchFamily="34" charset="0"/>
              </a:rPr>
              <a:t>key question: are we doing things right?</a:t>
            </a:r>
            <a:r>
              <a:rPr lang="en-PH" altLang="en-US" sz="2400" dirty="0">
                <a:solidFill>
                  <a:schemeClr val="tx1"/>
                </a:solidFill>
                <a:latin typeface="Gill Sans MT" panose="020B0502020104020203" pitchFamily="34" charset="77"/>
                <a:cs typeface="Arial" panose="020B0604020202020204" pitchFamily="34" charset="0"/>
              </a:rPr>
              <a:t> </a:t>
            </a:r>
          </a:p>
          <a:p>
            <a:pPr algn="just"/>
            <a:r>
              <a:rPr lang="en-PH" altLang="en-US" sz="2400" dirty="0">
                <a:solidFill>
                  <a:schemeClr val="tx1"/>
                </a:solidFill>
                <a:latin typeface="Gill Sans MT" panose="020B0502020104020203" pitchFamily="34" charset="77"/>
                <a:cs typeface="Arial" panose="020B0604020202020204" pitchFamily="34" charset="0"/>
              </a:rPr>
              <a:t>This helps us to track performance, enabling us to </a:t>
            </a:r>
            <a:r>
              <a:rPr lang="en-PH" altLang="en-US" sz="2400" b="1" dirty="0">
                <a:solidFill>
                  <a:schemeClr val="tx1"/>
                </a:solidFill>
                <a:latin typeface="Gill Sans MT" panose="020B0502020104020203" pitchFamily="34" charset="77"/>
                <a:cs typeface="Arial" panose="020B0604020202020204" pitchFamily="34" charset="0"/>
              </a:rPr>
              <a:t>take remedial action </a:t>
            </a:r>
            <a:r>
              <a:rPr lang="en-PH" altLang="en-US" sz="2400" dirty="0">
                <a:solidFill>
                  <a:schemeClr val="tx1"/>
                </a:solidFill>
                <a:latin typeface="Gill Sans MT" panose="020B0502020104020203" pitchFamily="34" charset="77"/>
                <a:cs typeface="Arial" panose="020B0604020202020204" pitchFamily="34" charset="0"/>
              </a:rPr>
              <a:t>and </a:t>
            </a:r>
            <a:r>
              <a:rPr lang="en-PH" altLang="en-US" sz="2400" b="1" dirty="0">
                <a:solidFill>
                  <a:schemeClr val="tx1"/>
                </a:solidFill>
                <a:latin typeface="Gill Sans MT" panose="020B0502020104020203" pitchFamily="34" charset="77"/>
                <a:cs typeface="Arial" panose="020B0604020202020204" pitchFamily="34" charset="0"/>
              </a:rPr>
              <a:t>update plans </a:t>
            </a:r>
            <a:r>
              <a:rPr lang="en-PH" altLang="en-US" sz="2400" dirty="0">
                <a:solidFill>
                  <a:schemeClr val="tx1"/>
                </a:solidFill>
                <a:latin typeface="Gill Sans MT" panose="020B0502020104020203" pitchFamily="34" charset="77"/>
                <a:cs typeface="Arial" panose="020B0604020202020204" pitchFamily="34" charset="0"/>
              </a:rPr>
              <a:t>if necessary</a:t>
            </a:r>
          </a:p>
        </p:txBody>
      </p:sp>
      <p:pic>
        <p:nvPicPr>
          <p:cNvPr id="3" name="Picture 5">
            <a:extLst>
              <a:ext uri="{FF2B5EF4-FFF2-40B4-BE49-F238E27FC236}">
                <a16:creationId xmlns:a16="http://schemas.microsoft.com/office/drawing/2014/main" id="{36F53B16-E622-EC47-B217-2EF5C4E4C3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6008" y="373627"/>
            <a:ext cx="8479984" cy="40937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53283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42">
                                            <p:txEl>
                                              <p:pRg st="0" end="0"/>
                                            </p:txEl>
                                          </p:spTgt>
                                        </p:tgtEl>
                                        <p:attrNameLst>
                                          <p:attrName>style.visibility</p:attrName>
                                        </p:attrNameLst>
                                      </p:cBhvr>
                                      <p:to>
                                        <p:strVal val="visible"/>
                                      </p:to>
                                    </p:set>
                                    <p:anim calcmode="lin" valueType="num">
                                      <p:cBhvr additive="base">
                                        <p:cTn id="7" dur="500" fill="hold"/>
                                        <p:tgtEl>
                                          <p:spTgt spid="1024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24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242">
                                            <p:txEl>
                                              <p:pRg st="1" end="1"/>
                                            </p:txEl>
                                          </p:spTgt>
                                        </p:tgtEl>
                                        <p:attrNameLst>
                                          <p:attrName>style.visibility</p:attrName>
                                        </p:attrNameLst>
                                      </p:cBhvr>
                                      <p:to>
                                        <p:strVal val="visible"/>
                                      </p:to>
                                    </p:set>
                                    <p:anim calcmode="lin" valueType="num">
                                      <p:cBhvr additive="base">
                                        <p:cTn id="11" dur="500" fill="hold"/>
                                        <p:tgtEl>
                                          <p:spTgt spid="1024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0242">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9D153DC94E3DB4E90E795727DC83572" ma:contentTypeVersion="13" ma:contentTypeDescription="Create a new document." ma:contentTypeScope="" ma:versionID="915b57c0796c8c52cc601e5c2276870d">
  <xsd:schema xmlns:xsd="http://www.w3.org/2001/XMLSchema" xmlns:xs="http://www.w3.org/2001/XMLSchema" xmlns:p="http://schemas.microsoft.com/office/2006/metadata/properties" xmlns:ns3="bf98e7ab-5d65-49c3-8f81-c8544917c2b0" xmlns:ns4="693b403a-17d8-4071-8d3c-d30ff9f18a8d" targetNamespace="http://schemas.microsoft.com/office/2006/metadata/properties" ma:root="true" ma:fieldsID="62c30d0ed2fa83f54b36d27302b936f8" ns3:_="" ns4:_="">
    <xsd:import namespace="bf98e7ab-5d65-49c3-8f81-c8544917c2b0"/>
    <xsd:import namespace="693b403a-17d8-4071-8d3c-d30ff9f18a8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Locatio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98e7ab-5d65-49c3-8f81-c8544917c2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93b403a-17d8-4071-8d3c-d30ff9f18a8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7B51D94-EBD9-492B-9B8C-E0B08E25481F}">
  <ds:schemaRefs>
    <ds:schemaRef ds:uri="http://schemas.openxmlformats.org/package/2006/metadata/core-properties"/>
    <ds:schemaRef ds:uri="693b403a-17d8-4071-8d3c-d30ff9f18a8d"/>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bf98e7ab-5d65-49c3-8f81-c8544917c2b0"/>
    <ds:schemaRef ds:uri="http://www.w3.org/XML/1998/namespace"/>
    <ds:schemaRef ds:uri="http://purl.org/dc/dcmitype/"/>
  </ds:schemaRefs>
</ds:datastoreItem>
</file>

<file path=customXml/itemProps2.xml><?xml version="1.0" encoding="utf-8"?>
<ds:datastoreItem xmlns:ds="http://schemas.openxmlformats.org/officeDocument/2006/customXml" ds:itemID="{60AA495B-B7A6-47D0-A488-FC307828C8C4}">
  <ds:schemaRefs>
    <ds:schemaRef ds:uri="http://schemas.microsoft.com/sharepoint/v3/contenttype/forms"/>
  </ds:schemaRefs>
</ds:datastoreItem>
</file>

<file path=customXml/itemProps3.xml><?xml version="1.0" encoding="utf-8"?>
<ds:datastoreItem xmlns:ds="http://schemas.openxmlformats.org/officeDocument/2006/customXml" ds:itemID="{0FAC38D3-266B-4BEC-996C-BF5256B1B97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98e7ab-5d65-49c3-8f81-c8544917c2b0"/>
    <ds:schemaRef ds:uri="693b403a-17d8-4071-8d3c-d30ff9f18a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Retrospect</Template>
  <TotalTime>6950</TotalTime>
  <Words>2022</Words>
  <Application>Microsoft Office PowerPoint</Application>
  <PresentationFormat>Widescreen</PresentationFormat>
  <Paragraphs>279</Paragraphs>
  <Slides>40</Slides>
  <Notes>24</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52" baseType="lpstr">
      <vt:lpstr>Arial</vt:lpstr>
      <vt:lpstr>Calibri</vt:lpstr>
      <vt:lpstr>Franklin Gothic Book</vt:lpstr>
      <vt:lpstr>Garamond</vt:lpstr>
      <vt:lpstr>Gill Sans</vt:lpstr>
      <vt:lpstr>Gill Sans MT</vt:lpstr>
      <vt:lpstr>Lucida Grande</vt:lpstr>
      <vt:lpstr>Verdana</vt:lpstr>
      <vt:lpstr>Wingdings</vt:lpstr>
      <vt:lpstr>Zapf Dingbats</vt:lpstr>
      <vt:lpstr>Crop</vt:lpstr>
      <vt:lpstr>Photo Editor Photo</vt:lpstr>
      <vt:lpstr>Module 8 - Monitoring &amp; evaluation reporting</vt:lpstr>
      <vt:lpstr>PowerPoint Presentation</vt:lpstr>
      <vt:lpstr>PowerPoint Presentation</vt:lpstr>
      <vt:lpstr>Module 8: Monitoring &amp; Evaluation Reporting </vt:lpstr>
      <vt:lpstr>1. What is monitoring?</vt:lpstr>
      <vt:lpstr>What is monitoring?</vt:lpstr>
      <vt:lpstr>PowerPoint Presentation</vt:lpstr>
      <vt:lpstr>Why monitor?</vt:lpstr>
      <vt:lpstr>PowerPoint Presentation</vt:lpstr>
      <vt:lpstr>PowerPoint Presentation</vt:lpstr>
      <vt:lpstr>Defining the components of monitoring</vt:lpstr>
      <vt:lpstr>Defining the components of monitoring</vt:lpstr>
      <vt:lpstr>Important points</vt:lpstr>
      <vt:lpstr>PowerPoint Presentation</vt:lpstr>
      <vt:lpstr>Who is involved in the monitoring process?</vt:lpstr>
      <vt:lpstr>Key Monitoring Questions</vt:lpstr>
      <vt:lpstr>Monitoring Tools</vt:lpstr>
      <vt:lpstr>Who needs and uses monitoring data?</vt:lpstr>
      <vt:lpstr>The Power of Monitoring</vt:lpstr>
      <vt:lpstr>Remember:</vt:lpstr>
      <vt:lpstr>       2. Reporting: what, why and how?</vt:lpstr>
      <vt:lpstr>Why do we report?</vt:lpstr>
      <vt:lpstr>What is a report?</vt:lpstr>
      <vt:lpstr>Know your audience: who are the customers of our reports?</vt:lpstr>
      <vt:lpstr>PowerPoint Presentation</vt:lpstr>
      <vt:lpstr>What makes a good report?</vt:lpstr>
      <vt:lpstr>Remember why you are reporting</vt:lpstr>
      <vt:lpstr>Remember why you are reporting</vt:lpstr>
      <vt:lpstr>       3. FEEDBACK ON ccw reporting</vt:lpstr>
      <vt:lpstr>The UWA perspective on reporting</vt:lpstr>
      <vt:lpstr>Positive points from CCW reporting so far</vt:lpstr>
      <vt:lpstr>Common mistakes in CCW reporting</vt:lpstr>
      <vt:lpstr>Do</vt:lpstr>
      <vt:lpstr>Don’t </vt:lpstr>
      <vt:lpstr>How to write a good report</vt:lpstr>
      <vt:lpstr>Tips</vt:lpstr>
      <vt:lpstr>Don’t just let things happen in their own way...</vt:lpstr>
      <vt:lpstr>To sum up...</vt:lpstr>
      <vt:lpstr>To sum up...</vt:lpstr>
      <vt:lpstr>Thank you</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Agrippinah Namara</dc:creator>
  <cp:lastModifiedBy>Matthew Wright</cp:lastModifiedBy>
  <cp:revision>470</cp:revision>
  <cp:lastPrinted>2019-03-12T16:29:58Z</cp:lastPrinted>
  <dcterms:created xsi:type="dcterms:W3CDTF">2017-11-12T09:52:02Z</dcterms:created>
  <dcterms:modified xsi:type="dcterms:W3CDTF">2020-06-10T13:39:48Z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0x01010039D153DC94E3DB4E90E795727DC83572</vt:lpwstr>
  </property>
</Properties>
</file>