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85" r:id="rId4"/>
    <p:sldMasterId id="2147483810" r:id="rId5"/>
  </p:sldMasterIdLst>
  <p:notesMasterIdLst>
    <p:notesMasterId r:id="rId54"/>
  </p:notesMasterIdLst>
  <p:sldIdLst>
    <p:sldId id="477" r:id="rId6"/>
    <p:sldId id="463" r:id="rId7"/>
    <p:sldId id="324" r:id="rId8"/>
    <p:sldId id="407" r:id="rId9"/>
    <p:sldId id="275" r:id="rId10"/>
    <p:sldId id="276" r:id="rId11"/>
    <p:sldId id="296" r:id="rId12"/>
    <p:sldId id="386" r:id="rId13"/>
    <p:sldId id="387" r:id="rId14"/>
    <p:sldId id="297" r:id="rId15"/>
    <p:sldId id="388" r:id="rId16"/>
    <p:sldId id="390" r:id="rId17"/>
    <p:sldId id="400" r:id="rId18"/>
    <p:sldId id="397" r:id="rId19"/>
    <p:sldId id="270" r:id="rId20"/>
    <p:sldId id="372" r:id="rId21"/>
    <p:sldId id="350" r:id="rId22"/>
    <p:sldId id="373" r:id="rId23"/>
    <p:sldId id="385" r:id="rId24"/>
    <p:sldId id="391" r:id="rId25"/>
    <p:sldId id="272" r:id="rId26"/>
    <p:sldId id="398" r:id="rId27"/>
    <p:sldId id="393" r:id="rId28"/>
    <p:sldId id="395" r:id="rId29"/>
    <p:sldId id="374" r:id="rId30"/>
    <p:sldId id="279" r:id="rId31"/>
    <p:sldId id="281" r:id="rId32"/>
    <p:sldId id="409" r:id="rId33"/>
    <p:sldId id="322" r:id="rId34"/>
    <p:sldId id="263" r:id="rId35"/>
    <p:sldId id="319" r:id="rId36"/>
    <p:sldId id="320" r:id="rId37"/>
    <p:sldId id="321" r:id="rId38"/>
    <p:sldId id="389" r:id="rId39"/>
    <p:sldId id="399" r:id="rId40"/>
    <p:sldId id="380" r:id="rId41"/>
    <p:sldId id="401" r:id="rId42"/>
    <p:sldId id="353" r:id="rId43"/>
    <p:sldId id="354" r:id="rId44"/>
    <p:sldId id="362" r:id="rId45"/>
    <p:sldId id="408" r:id="rId46"/>
    <p:sldId id="330" r:id="rId47"/>
    <p:sldId id="412" r:id="rId48"/>
    <p:sldId id="414" r:id="rId49"/>
    <p:sldId id="411" r:id="rId50"/>
    <p:sldId id="484" r:id="rId51"/>
    <p:sldId id="479" r:id="rId52"/>
    <p:sldId id="415" r:id="rId5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 Green" initials="AG [3]" lastIdx="1" clrIdx="0"/>
  <p:cmAuthor id="2" name="A. Green" initials="AG [2]" lastIdx="1" clrIdx="1"/>
  <p:cmAuthor id="3" name="A. Green" initials="AG" lastIdx="1" clrIdx="2"/>
  <p:cmAuthor id="4" name="A. Green" initials="AG [4]" lastIdx="1" clrIdx="3"/>
  <p:cmAuthor id="5" name="A. Green" initials="AG [5]" lastIdx="1" clrIdx="4"/>
  <p:cmAuthor id="6" name="A. Green" initials="AG [6]" lastIdx="1" clrIdx="5"/>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011893"/>
    <a:srgbClr val="0033CC"/>
    <a:srgbClr val="0432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9686ABA8-BEAD-434C-BB75-B111B5118D45}" v="54" dt="2020-05-08T08:25:43.581"/>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143" autoAdjust="0"/>
    <p:restoredTop sz="94249" autoAdjust="0"/>
  </p:normalViewPr>
  <p:slideViewPr>
    <p:cSldViewPr snapToGrid="0">
      <p:cViewPr varScale="1">
        <p:scale>
          <a:sx n="86" d="100"/>
          <a:sy n="86" d="100"/>
        </p:scale>
        <p:origin x="461" y="53"/>
      </p:cViewPr>
      <p:guideLst/>
    </p:cSldViewPr>
  </p:slideViewPr>
  <p:outlineViewPr>
    <p:cViewPr>
      <p:scale>
        <a:sx n="33" d="100"/>
        <a:sy n="33" d="100"/>
      </p:scale>
      <p:origin x="0" y="-30206"/>
    </p:cViewPr>
  </p:outlineViewPr>
  <p:notesTextViewPr>
    <p:cViewPr>
      <p:scale>
        <a:sx n="1" d="1"/>
        <a:sy n="1" d="1"/>
      </p:scale>
      <p:origin x="0" y="0"/>
    </p:cViewPr>
  </p:notesTextViewPr>
  <p:sorterViewPr>
    <p:cViewPr>
      <p:scale>
        <a:sx n="180" d="100"/>
        <a:sy n="180" d="100"/>
      </p:scale>
      <p:origin x="0" y="0"/>
    </p:cViewPr>
  </p:sorterViewPr>
  <p:notesViewPr>
    <p:cSldViewPr snapToGrid="0">
      <p:cViewPr>
        <p:scale>
          <a:sx n="85" d="100"/>
          <a:sy n="85" d="100"/>
        </p:scale>
        <p:origin x="1392" y="-1195"/>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slide" Target="slides/slide34.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slide" Target="slides/slide37.xml"/><Relationship Id="rId47" Type="http://schemas.openxmlformats.org/officeDocument/2006/relationships/slide" Target="slides/slide42.xml"/><Relationship Id="rId50" Type="http://schemas.openxmlformats.org/officeDocument/2006/relationships/slide" Target="slides/slide45.xml"/><Relationship Id="rId55" Type="http://schemas.openxmlformats.org/officeDocument/2006/relationships/commentAuthors" Target="commentAuthors.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46" Type="http://schemas.openxmlformats.org/officeDocument/2006/relationships/slide" Target="slides/slide41.xml"/><Relationship Id="rId59"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slide" Target="slides/slide24.xml"/><Relationship Id="rId41" Type="http://schemas.openxmlformats.org/officeDocument/2006/relationships/slide" Target="slides/slide36.xml"/><Relationship Id="rId54"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slide" Target="slides/slide35.xml"/><Relationship Id="rId45" Type="http://schemas.openxmlformats.org/officeDocument/2006/relationships/slide" Target="slides/slide40.xml"/><Relationship Id="rId53" Type="http://schemas.openxmlformats.org/officeDocument/2006/relationships/slide" Target="slides/slide48.xml"/><Relationship Id="rId58" Type="http://schemas.openxmlformats.org/officeDocument/2006/relationships/theme" Target="theme/theme1.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49" Type="http://schemas.openxmlformats.org/officeDocument/2006/relationships/slide" Target="slides/slide44.xml"/><Relationship Id="rId57" Type="http://schemas.openxmlformats.org/officeDocument/2006/relationships/viewProps" Target="viewProps.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4" Type="http://schemas.openxmlformats.org/officeDocument/2006/relationships/slide" Target="slides/slide39.xml"/><Relationship Id="rId52" Type="http://schemas.openxmlformats.org/officeDocument/2006/relationships/slide" Target="slides/slide47.xml"/><Relationship Id="rId60" Type="http://schemas.microsoft.com/office/2015/10/relationships/revisionInfo" Target="revisionInfo.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slide" Target="slides/slide38.xml"/><Relationship Id="rId48" Type="http://schemas.openxmlformats.org/officeDocument/2006/relationships/slide" Target="slides/slide43.xml"/><Relationship Id="rId56" Type="http://schemas.openxmlformats.org/officeDocument/2006/relationships/presProps" Target="presProps.xml"/><Relationship Id="rId8" Type="http://schemas.openxmlformats.org/officeDocument/2006/relationships/slide" Target="slides/slide3.xml"/><Relationship Id="rId51" Type="http://schemas.openxmlformats.org/officeDocument/2006/relationships/slide" Target="slides/slide46.xml"/><Relationship Id="rId3" Type="http://schemas.openxmlformats.org/officeDocument/2006/relationships/customXml" Target="../customXml/item3.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5655947-C47E-814A-879F-ED761B424148}" type="doc">
      <dgm:prSet loTypeId="urn:microsoft.com/office/officeart/2005/8/layout/list1" loCatId="" qsTypeId="urn:microsoft.com/office/officeart/2005/8/quickstyle/simple1" qsCatId="simple" csTypeId="urn:microsoft.com/office/officeart/2005/8/colors/accent1_2" csCatId="accent1" phldr="1"/>
      <dgm:spPr/>
      <dgm:t>
        <a:bodyPr/>
        <a:lstStyle/>
        <a:p>
          <a:endParaRPr lang="en-GB"/>
        </a:p>
      </dgm:t>
    </dgm:pt>
    <dgm:pt modelId="{B4FA6257-201E-9649-BBB2-C6E7EAE61399}">
      <dgm:prSet phldrT="[Text]"/>
      <dgm:spPr/>
      <dgm:t>
        <a:bodyPr/>
        <a:lstStyle/>
        <a:p>
          <a:r>
            <a:rPr lang="en-GB" dirty="0">
              <a:latin typeface="Gill Sans MT" panose="020B0502020104020203" pitchFamily="34" charset="77"/>
            </a:rPr>
            <a:t>1. Understanding community mobilisation</a:t>
          </a:r>
        </a:p>
      </dgm:t>
    </dgm:pt>
    <dgm:pt modelId="{724D3FDA-2282-9646-9A1A-29B3BA3610E5}" type="parTrans" cxnId="{274ADDEC-3AA4-E846-8B20-6C0E976271DC}">
      <dgm:prSet/>
      <dgm:spPr/>
      <dgm:t>
        <a:bodyPr/>
        <a:lstStyle/>
        <a:p>
          <a:endParaRPr lang="en-GB"/>
        </a:p>
      </dgm:t>
    </dgm:pt>
    <dgm:pt modelId="{E2852E11-B1AB-594E-8A8B-94311FDBDA09}" type="sibTrans" cxnId="{274ADDEC-3AA4-E846-8B20-6C0E976271DC}">
      <dgm:prSet/>
      <dgm:spPr/>
      <dgm:t>
        <a:bodyPr/>
        <a:lstStyle/>
        <a:p>
          <a:endParaRPr lang="en-GB"/>
        </a:p>
      </dgm:t>
    </dgm:pt>
    <dgm:pt modelId="{2C399C08-19ED-F047-8B97-EAE5140B3EE4}">
      <dgm:prSet phldrT="[Text]"/>
      <dgm:spPr/>
      <dgm:t>
        <a:bodyPr/>
        <a:lstStyle/>
        <a:p>
          <a:pPr>
            <a:buSzPct val="71000"/>
            <a:buFont typeface="Arial" panose="020B0604020202020204" pitchFamily="34" charset="0"/>
            <a:buNone/>
          </a:pPr>
          <a:r>
            <a:rPr lang="en-US" i="1" dirty="0">
              <a:latin typeface="Gill Sans MT" panose="020B0502020104020203" pitchFamily="34" charset="0"/>
            </a:rPr>
            <a:t>Learning objective: Gain a foundational knowledge of what community </a:t>
          </a:r>
          <a:r>
            <a:rPr lang="en-US" i="1" dirty="0" err="1">
              <a:latin typeface="Gill Sans MT" panose="020B0502020104020203" pitchFamily="34" charset="0"/>
            </a:rPr>
            <a:t>mobilisation</a:t>
          </a:r>
          <a:r>
            <a:rPr lang="en-US" i="1" dirty="0">
              <a:latin typeface="Gill Sans MT" panose="020B0502020104020203" pitchFamily="34" charset="0"/>
            </a:rPr>
            <a:t> is and why it is important for conservation</a:t>
          </a:r>
          <a:endParaRPr lang="en-GB" dirty="0"/>
        </a:p>
      </dgm:t>
    </dgm:pt>
    <dgm:pt modelId="{D3EF2946-CA5D-0841-83A1-DBF75721413A}" type="parTrans" cxnId="{01D07BB7-7DD8-7744-89B3-5D8A87C92544}">
      <dgm:prSet/>
      <dgm:spPr/>
      <dgm:t>
        <a:bodyPr/>
        <a:lstStyle/>
        <a:p>
          <a:endParaRPr lang="en-GB"/>
        </a:p>
      </dgm:t>
    </dgm:pt>
    <dgm:pt modelId="{FE7ECB2D-649B-FC4D-9954-76BE62311884}" type="sibTrans" cxnId="{01D07BB7-7DD8-7744-89B3-5D8A87C92544}">
      <dgm:prSet/>
      <dgm:spPr/>
      <dgm:t>
        <a:bodyPr/>
        <a:lstStyle/>
        <a:p>
          <a:endParaRPr lang="en-GB"/>
        </a:p>
      </dgm:t>
    </dgm:pt>
    <dgm:pt modelId="{B1BC095A-8B31-B845-8D73-0FDE17BFAEDB}">
      <dgm:prSet phldrT="[Text]"/>
      <dgm:spPr/>
      <dgm:t>
        <a:bodyPr/>
        <a:lstStyle/>
        <a:p>
          <a:pPr>
            <a:buFont typeface="Arial" panose="020B0604020202020204" pitchFamily="34" charset="0"/>
            <a:buChar char="•"/>
          </a:pPr>
          <a:r>
            <a:rPr lang="en-GB" i="0" dirty="0">
              <a:latin typeface="Gill Sans MT" panose="020B0502020104020203" pitchFamily="34" charset="0"/>
            </a:rPr>
            <a:t>2. Facilitating community mobilisation</a:t>
          </a:r>
          <a:endParaRPr lang="en-GB" i="0" dirty="0"/>
        </a:p>
      </dgm:t>
    </dgm:pt>
    <dgm:pt modelId="{4B750586-33F0-084D-BFF9-6DAF52EE2446}" type="parTrans" cxnId="{63F573A1-06C2-8648-A5CC-6F6DFFADBF2B}">
      <dgm:prSet/>
      <dgm:spPr/>
      <dgm:t>
        <a:bodyPr/>
        <a:lstStyle/>
        <a:p>
          <a:endParaRPr lang="en-GB"/>
        </a:p>
      </dgm:t>
    </dgm:pt>
    <dgm:pt modelId="{F2649061-B49D-9E4B-B091-F5673345E93A}" type="sibTrans" cxnId="{63F573A1-06C2-8648-A5CC-6F6DFFADBF2B}">
      <dgm:prSet/>
      <dgm:spPr/>
      <dgm:t>
        <a:bodyPr/>
        <a:lstStyle/>
        <a:p>
          <a:endParaRPr lang="en-GB"/>
        </a:p>
      </dgm:t>
    </dgm:pt>
    <dgm:pt modelId="{E25FE525-F45D-BD44-B204-003F37B99887}">
      <dgm:prSet phldrT="[Text]"/>
      <dgm:spPr/>
      <dgm:t>
        <a:bodyPr/>
        <a:lstStyle/>
        <a:p>
          <a:pPr>
            <a:buFont typeface="Arial" panose="020B0604020202020204" pitchFamily="34" charset="0"/>
            <a:buNone/>
          </a:pPr>
          <a:r>
            <a:rPr lang="en-US" i="1" dirty="0">
              <a:latin typeface="Gill Sans MT" panose="020B0502020104020203" pitchFamily="34" charset="0"/>
            </a:rPr>
            <a:t>Learning objective:  </a:t>
          </a:r>
          <a:r>
            <a:rPr lang="en-GB" i="1" dirty="0">
              <a:latin typeface="Gill Sans MT" panose="020B0502020104020203" pitchFamily="34" charset="0"/>
            </a:rPr>
            <a:t>Think about the skills needed to facilitate community mobilisation for conservation</a:t>
          </a:r>
          <a:endParaRPr lang="en-GB" dirty="0"/>
        </a:p>
      </dgm:t>
    </dgm:pt>
    <dgm:pt modelId="{D36C2F9A-B831-EE47-B93B-20244DF01F5E}" type="parTrans" cxnId="{FB8C4E8C-4E73-7340-93E6-5A2CED3F2257}">
      <dgm:prSet/>
      <dgm:spPr/>
      <dgm:t>
        <a:bodyPr/>
        <a:lstStyle/>
        <a:p>
          <a:endParaRPr lang="en-GB"/>
        </a:p>
      </dgm:t>
    </dgm:pt>
    <dgm:pt modelId="{EB66A72F-7D8D-0F44-8E7D-1020F1450E21}" type="sibTrans" cxnId="{FB8C4E8C-4E73-7340-93E6-5A2CED3F2257}">
      <dgm:prSet/>
      <dgm:spPr/>
      <dgm:t>
        <a:bodyPr/>
        <a:lstStyle/>
        <a:p>
          <a:endParaRPr lang="en-GB"/>
        </a:p>
      </dgm:t>
    </dgm:pt>
    <dgm:pt modelId="{2E6BC770-60B9-5248-B607-F2BF87BCBA2E}">
      <dgm:prSet phldrT="[Text]"/>
      <dgm:spPr/>
      <dgm:t>
        <a:bodyPr/>
        <a:lstStyle/>
        <a:p>
          <a:pPr>
            <a:buFont typeface="Arial" panose="020B0604020202020204" pitchFamily="34" charset="0"/>
            <a:buChar char="•"/>
          </a:pPr>
          <a:r>
            <a:rPr lang="en-US" i="0" dirty="0">
              <a:latin typeface="Gill Sans MT" panose="020B0502020104020203" pitchFamily="34" charset="0"/>
            </a:rPr>
            <a:t>3. Common barriers to community </a:t>
          </a:r>
          <a:r>
            <a:rPr lang="en-US" i="0" dirty="0" err="1">
              <a:latin typeface="Gill Sans MT" panose="020B0502020104020203" pitchFamily="34" charset="0"/>
            </a:rPr>
            <a:t>mobilisation</a:t>
          </a:r>
          <a:endParaRPr lang="en-GB" i="0" dirty="0"/>
        </a:p>
      </dgm:t>
    </dgm:pt>
    <dgm:pt modelId="{BDDAC69D-FDBF-6E4E-BF54-F193FB16D847}" type="parTrans" cxnId="{282D080C-0064-5749-A0D5-FA97E3536906}">
      <dgm:prSet/>
      <dgm:spPr/>
      <dgm:t>
        <a:bodyPr/>
        <a:lstStyle/>
        <a:p>
          <a:endParaRPr lang="en-GB"/>
        </a:p>
      </dgm:t>
    </dgm:pt>
    <dgm:pt modelId="{F5782179-AF92-F34C-A9F8-993A05933B9D}" type="sibTrans" cxnId="{282D080C-0064-5749-A0D5-FA97E3536906}">
      <dgm:prSet/>
      <dgm:spPr/>
      <dgm:t>
        <a:bodyPr/>
        <a:lstStyle/>
        <a:p>
          <a:endParaRPr lang="en-GB"/>
        </a:p>
      </dgm:t>
    </dgm:pt>
    <dgm:pt modelId="{0DBAD1B1-F8F0-2B45-BA84-A964C9AA9FC8}">
      <dgm:prSet phldrT="[Text]"/>
      <dgm:spPr/>
      <dgm:t>
        <a:bodyPr/>
        <a:lstStyle/>
        <a:p>
          <a:pPr>
            <a:buFont typeface="Arial" panose="020B0604020202020204" pitchFamily="34" charset="0"/>
            <a:buNone/>
          </a:pPr>
          <a:r>
            <a:rPr lang="en-US" i="1" dirty="0">
              <a:latin typeface="Gill Sans MT" panose="020B0502020104020203" pitchFamily="34" charset="0"/>
            </a:rPr>
            <a:t>Learning objective: Identify common barriers to community </a:t>
          </a:r>
          <a:r>
            <a:rPr lang="en-US" i="1" dirty="0" err="1">
              <a:latin typeface="Gill Sans MT" panose="020B0502020104020203" pitchFamily="34" charset="0"/>
            </a:rPr>
            <a:t>mobilisation</a:t>
          </a:r>
          <a:r>
            <a:rPr lang="en-US" i="1" dirty="0">
              <a:latin typeface="Gill Sans MT" panose="020B0502020104020203" pitchFamily="34" charset="0"/>
            </a:rPr>
            <a:t> and learn how to overcome them</a:t>
          </a:r>
          <a:endParaRPr lang="en-GB" dirty="0"/>
        </a:p>
      </dgm:t>
    </dgm:pt>
    <dgm:pt modelId="{906B0083-9D82-2B47-9971-61609CF81881}" type="parTrans" cxnId="{A4D8C0E2-F2C7-4842-92D4-F3C5BCB2F39C}">
      <dgm:prSet/>
      <dgm:spPr/>
      <dgm:t>
        <a:bodyPr/>
        <a:lstStyle/>
        <a:p>
          <a:endParaRPr lang="en-GB"/>
        </a:p>
      </dgm:t>
    </dgm:pt>
    <dgm:pt modelId="{0CCF8166-B182-1849-B008-A5AA06585C72}" type="sibTrans" cxnId="{A4D8C0E2-F2C7-4842-92D4-F3C5BCB2F39C}">
      <dgm:prSet/>
      <dgm:spPr/>
      <dgm:t>
        <a:bodyPr/>
        <a:lstStyle/>
        <a:p>
          <a:endParaRPr lang="en-GB"/>
        </a:p>
      </dgm:t>
    </dgm:pt>
    <dgm:pt modelId="{02716B51-EF88-1549-B069-20108EB573D9}" type="pres">
      <dgm:prSet presAssocID="{85655947-C47E-814A-879F-ED761B424148}" presName="linear" presStyleCnt="0">
        <dgm:presLayoutVars>
          <dgm:dir/>
          <dgm:animLvl val="lvl"/>
          <dgm:resizeHandles val="exact"/>
        </dgm:presLayoutVars>
      </dgm:prSet>
      <dgm:spPr/>
    </dgm:pt>
    <dgm:pt modelId="{00BE8CE2-EB2E-D64E-94A9-D15A287C01D5}" type="pres">
      <dgm:prSet presAssocID="{B4FA6257-201E-9649-BBB2-C6E7EAE61399}" presName="parentLin" presStyleCnt="0"/>
      <dgm:spPr/>
    </dgm:pt>
    <dgm:pt modelId="{2EAA612B-7D82-EF4E-9EE6-78E540F66E3A}" type="pres">
      <dgm:prSet presAssocID="{B4FA6257-201E-9649-BBB2-C6E7EAE61399}" presName="parentLeftMargin" presStyleLbl="node1" presStyleIdx="0" presStyleCnt="3"/>
      <dgm:spPr/>
    </dgm:pt>
    <dgm:pt modelId="{92FE0C06-ED1E-3141-A44D-8F4FD2843C99}" type="pres">
      <dgm:prSet presAssocID="{B4FA6257-201E-9649-BBB2-C6E7EAE61399}" presName="parentText" presStyleLbl="node1" presStyleIdx="0" presStyleCnt="3">
        <dgm:presLayoutVars>
          <dgm:chMax val="0"/>
          <dgm:bulletEnabled val="1"/>
        </dgm:presLayoutVars>
      </dgm:prSet>
      <dgm:spPr/>
    </dgm:pt>
    <dgm:pt modelId="{F4F8A6C8-0154-DD4E-911B-1DE2820FA2C2}" type="pres">
      <dgm:prSet presAssocID="{B4FA6257-201E-9649-BBB2-C6E7EAE61399}" presName="negativeSpace" presStyleCnt="0"/>
      <dgm:spPr/>
    </dgm:pt>
    <dgm:pt modelId="{30BB1462-84DC-3244-ABA8-A0E234A61550}" type="pres">
      <dgm:prSet presAssocID="{B4FA6257-201E-9649-BBB2-C6E7EAE61399}" presName="childText" presStyleLbl="conFgAcc1" presStyleIdx="0" presStyleCnt="3">
        <dgm:presLayoutVars>
          <dgm:bulletEnabled val="1"/>
        </dgm:presLayoutVars>
      </dgm:prSet>
      <dgm:spPr/>
    </dgm:pt>
    <dgm:pt modelId="{B6D390C1-62BA-BF4C-85D8-0A665F3F2E95}" type="pres">
      <dgm:prSet presAssocID="{E2852E11-B1AB-594E-8A8B-94311FDBDA09}" presName="spaceBetweenRectangles" presStyleCnt="0"/>
      <dgm:spPr/>
    </dgm:pt>
    <dgm:pt modelId="{BE4704CB-CC14-2D4A-B232-E50DA7CE80E3}" type="pres">
      <dgm:prSet presAssocID="{B1BC095A-8B31-B845-8D73-0FDE17BFAEDB}" presName="parentLin" presStyleCnt="0"/>
      <dgm:spPr/>
    </dgm:pt>
    <dgm:pt modelId="{BD0D2D08-233D-1242-A2B1-AB15536E664E}" type="pres">
      <dgm:prSet presAssocID="{B1BC095A-8B31-B845-8D73-0FDE17BFAEDB}" presName="parentLeftMargin" presStyleLbl="node1" presStyleIdx="0" presStyleCnt="3"/>
      <dgm:spPr/>
    </dgm:pt>
    <dgm:pt modelId="{0F46AB32-533B-9241-A9E1-46579D74EE24}" type="pres">
      <dgm:prSet presAssocID="{B1BC095A-8B31-B845-8D73-0FDE17BFAEDB}" presName="parentText" presStyleLbl="node1" presStyleIdx="1" presStyleCnt="3">
        <dgm:presLayoutVars>
          <dgm:chMax val="0"/>
          <dgm:bulletEnabled val="1"/>
        </dgm:presLayoutVars>
      </dgm:prSet>
      <dgm:spPr/>
    </dgm:pt>
    <dgm:pt modelId="{D6A4BC00-EC0F-BC44-93C1-6681FC9DE59C}" type="pres">
      <dgm:prSet presAssocID="{B1BC095A-8B31-B845-8D73-0FDE17BFAEDB}" presName="negativeSpace" presStyleCnt="0"/>
      <dgm:spPr/>
    </dgm:pt>
    <dgm:pt modelId="{6D9738B7-25D8-7D4D-A185-5D06486B8B26}" type="pres">
      <dgm:prSet presAssocID="{B1BC095A-8B31-B845-8D73-0FDE17BFAEDB}" presName="childText" presStyleLbl="conFgAcc1" presStyleIdx="1" presStyleCnt="3">
        <dgm:presLayoutVars>
          <dgm:bulletEnabled val="1"/>
        </dgm:presLayoutVars>
      </dgm:prSet>
      <dgm:spPr/>
    </dgm:pt>
    <dgm:pt modelId="{C97B253F-C812-2F49-BAF5-A08A852A32AD}" type="pres">
      <dgm:prSet presAssocID="{F2649061-B49D-9E4B-B091-F5673345E93A}" presName="spaceBetweenRectangles" presStyleCnt="0"/>
      <dgm:spPr/>
    </dgm:pt>
    <dgm:pt modelId="{DA85C9F7-B9F8-244A-AC07-CADEFF3C8642}" type="pres">
      <dgm:prSet presAssocID="{2E6BC770-60B9-5248-B607-F2BF87BCBA2E}" presName="parentLin" presStyleCnt="0"/>
      <dgm:spPr/>
    </dgm:pt>
    <dgm:pt modelId="{F1228581-38DA-4F41-A750-E48977B2D296}" type="pres">
      <dgm:prSet presAssocID="{2E6BC770-60B9-5248-B607-F2BF87BCBA2E}" presName="parentLeftMargin" presStyleLbl="node1" presStyleIdx="1" presStyleCnt="3"/>
      <dgm:spPr/>
    </dgm:pt>
    <dgm:pt modelId="{F700A760-288F-FD4C-B03D-414F659CCD2D}" type="pres">
      <dgm:prSet presAssocID="{2E6BC770-60B9-5248-B607-F2BF87BCBA2E}" presName="parentText" presStyleLbl="node1" presStyleIdx="2" presStyleCnt="3">
        <dgm:presLayoutVars>
          <dgm:chMax val="0"/>
          <dgm:bulletEnabled val="1"/>
        </dgm:presLayoutVars>
      </dgm:prSet>
      <dgm:spPr/>
    </dgm:pt>
    <dgm:pt modelId="{575C0744-6810-A240-8F58-EAD1C8F1446D}" type="pres">
      <dgm:prSet presAssocID="{2E6BC770-60B9-5248-B607-F2BF87BCBA2E}" presName="negativeSpace" presStyleCnt="0"/>
      <dgm:spPr/>
    </dgm:pt>
    <dgm:pt modelId="{67E63FB8-C5A2-E04F-814E-82D623EAAD8C}" type="pres">
      <dgm:prSet presAssocID="{2E6BC770-60B9-5248-B607-F2BF87BCBA2E}" presName="childText" presStyleLbl="conFgAcc1" presStyleIdx="2" presStyleCnt="3">
        <dgm:presLayoutVars>
          <dgm:bulletEnabled val="1"/>
        </dgm:presLayoutVars>
      </dgm:prSet>
      <dgm:spPr/>
    </dgm:pt>
  </dgm:ptLst>
  <dgm:cxnLst>
    <dgm:cxn modelId="{282D080C-0064-5749-A0D5-FA97E3536906}" srcId="{85655947-C47E-814A-879F-ED761B424148}" destId="{2E6BC770-60B9-5248-B607-F2BF87BCBA2E}" srcOrd="2" destOrd="0" parTransId="{BDDAC69D-FDBF-6E4E-BF54-F193FB16D847}" sibTransId="{F5782179-AF92-F34C-A9F8-993A05933B9D}"/>
    <dgm:cxn modelId="{FD3D470F-9415-9B46-8F71-C9CA214F1ADD}" type="presOf" srcId="{0DBAD1B1-F8F0-2B45-BA84-A964C9AA9FC8}" destId="{67E63FB8-C5A2-E04F-814E-82D623EAAD8C}" srcOrd="0" destOrd="0" presId="urn:microsoft.com/office/officeart/2005/8/layout/list1"/>
    <dgm:cxn modelId="{21875A0F-8863-7347-ACAD-B138C0E03D6D}" type="presOf" srcId="{B4FA6257-201E-9649-BBB2-C6E7EAE61399}" destId="{92FE0C06-ED1E-3141-A44D-8F4FD2843C99}" srcOrd="1" destOrd="0" presId="urn:microsoft.com/office/officeart/2005/8/layout/list1"/>
    <dgm:cxn modelId="{C2D93C17-D7DA-3144-8E27-F1759E9833F7}" type="presOf" srcId="{2C399C08-19ED-F047-8B97-EAE5140B3EE4}" destId="{30BB1462-84DC-3244-ABA8-A0E234A61550}" srcOrd="0" destOrd="0" presId="urn:microsoft.com/office/officeart/2005/8/layout/list1"/>
    <dgm:cxn modelId="{4AF1DA5E-546E-CF4F-BDAB-3F9EC7CF4842}" type="presOf" srcId="{85655947-C47E-814A-879F-ED761B424148}" destId="{02716B51-EF88-1549-B069-20108EB573D9}" srcOrd="0" destOrd="0" presId="urn:microsoft.com/office/officeart/2005/8/layout/list1"/>
    <dgm:cxn modelId="{AFC17881-07E2-DA45-923F-5AF7C8FDB56C}" type="presOf" srcId="{B1BC095A-8B31-B845-8D73-0FDE17BFAEDB}" destId="{0F46AB32-533B-9241-A9E1-46579D74EE24}" srcOrd="1" destOrd="0" presId="urn:microsoft.com/office/officeart/2005/8/layout/list1"/>
    <dgm:cxn modelId="{FB8C4E8C-4E73-7340-93E6-5A2CED3F2257}" srcId="{B1BC095A-8B31-B845-8D73-0FDE17BFAEDB}" destId="{E25FE525-F45D-BD44-B204-003F37B99887}" srcOrd="0" destOrd="0" parTransId="{D36C2F9A-B831-EE47-B93B-20244DF01F5E}" sibTransId="{EB66A72F-7D8D-0F44-8E7D-1020F1450E21}"/>
    <dgm:cxn modelId="{2DEBAC8C-1526-7943-A859-69F0C6F389C0}" type="presOf" srcId="{B1BC095A-8B31-B845-8D73-0FDE17BFAEDB}" destId="{BD0D2D08-233D-1242-A2B1-AB15536E664E}" srcOrd="0" destOrd="0" presId="urn:microsoft.com/office/officeart/2005/8/layout/list1"/>
    <dgm:cxn modelId="{63F573A1-06C2-8648-A5CC-6F6DFFADBF2B}" srcId="{85655947-C47E-814A-879F-ED761B424148}" destId="{B1BC095A-8B31-B845-8D73-0FDE17BFAEDB}" srcOrd="1" destOrd="0" parTransId="{4B750586-33F0-084D-BFF9-6DAF52EE2446}" sibTransId="{F2649061-B49D-9E4B-B091-F5673345E93A}"/>
    <dgm:cxn modelId="{01D07BB7-7DD8-7744-89B3-5D8A87C92544}" srcId="{B4FA6257-201E-9649-BBB2-C6E7EAE61399}" destId="{2C399C08-19ED-F047-8B97-EAE5140B3EE4}" srcOrd="0" destOrd="0" parTransId="{D3EF2946-CA5D-0841-83A1-DBF75721413A}" sibTransId="{FE7ECB2D-649B-FC4D-9954-76BE62311884}"/>
    <dgm:cxn modelId="{C3D20AC5-2DA8-B34D-9243-A6113C2373ED}" type="presOf" srcId="{B4FA6257-201E-9649-BBB2-C6E7EAE61399}" destId="{2EAA612B-7D82-EF4E-9EE6-78E540F66E3A}" srcOrd="0" destOrd="0" presId="urn:microsoft.com/office/officeart/2005/8/layout/list1"/>
    <dgm:cxn modelId="{C674D9C5-D1DC-5A46-8B84-8AF10BD63D5C}" type="presOf" srcId="{E25FE525-F45D-BD44-B204-003F37B99887}" destId="{6D9738B7-25D8-7D4D-A185-5D06486B8B26}" srcOrd="0" destOrd="0" presId="urn:microsoft.com/office/officeart/2005/8/layout/list1"/>
    <dgm:cxn modelId="{FC48CFCC-AC95-D947-BC4D-90CA25C6B4EE}" type="presOf" srcId="{2E6BC770-60B9-5248-B607-F2BF87BCBA2E}" destId="{F1228581-38DA-4F41-A750-E48977B2D296}" srcOrd="0" destOrd="0" presId="urn:microsoft.com/office/officeart/2005/8/layout/list1"/>
    <dgm:cxn modelId="{F1BC90E1-181E-9748-8575-7819D7448747}" type="presOf" srcId="{2E6BC770-60B9-5248-B607-F2BF87BCBA2E}" destId="{F700A760-288F-FD4C-B03D-414F659CCD2D}" srcOrd="1" destOrd="0" presId="urn:microsoft.com/office/officeart/2005/8/layout/list1"/>
    <dgm:cxn modelId="{A4D8C0E2-F2C7-4842-92D4-F3C5BCB2F39C}" srcId="{2E6BC770-60B9-5248-B607-F2BF87BCBA2E}" destId="{0DBAD1B1-F8F0-2B45-BA84-A964C9AA9FC8}" srcOrd="0" destOrd="0" parTransId="{906B0083-9D82-2B47-9971-61609CF81881}" sibTransId="{0CCF8166-B182-1849-B008-A5AA06585C72}"/>
    <dgm:cxn modelId="{274ADDEC-3AA4-E846-8B20-6C0E976271DC}" srcId="{85655947-C47E-814A-879F-ED761B424148}" destId="{B4FA6257-201E-9649-BBB2-C6E7EAE61399}" srcOrd="0" destOrd="0" parTransId="{724D3FDA-2282-9646-9A1A-29B3BA3610E5}" sibTransId="{E2852E11-B1AB-594E-8A8B-94311FDBDA09}"/>
    <dgm:cxn modelId="{96808A96-ABA6-8249-A098-09AE05A51C75}" type="presParOf" srcId="{02716B51-EF88-1549-B069-20108EB573D9}" destId="{00BE8CE2-EB2E-D64E-94A9-D15A287C01D5}" srcOrd="0" destOrd="0" presId="urn:microsoft.com/office/officeart/2005/8/layout/list1"/>
    <dgm:cxn modelId="{4E7221D0-06F7-D542-A3A8-B97D3C520A9A}" type="presParOf" srcId="{00BE8CE2-EB2E-D64E-94A9-D15A287C01D5}" destId="{2EAA612B-7D82-EF4E-9EE6-78E540F66E3A}" srcOrd="0" destOrd="0" presId="urn:microsoft.com/office/officeart/2005/8/layout/list1"/>
    <dgm:cxn modelId="{7E8A1EF3-162C-4F4D-B72D-B393299E2904}" type="presParOf" srcId="{00BE8CE2-EB2E-D64E-94A9-D15A287C01D5}" destId="{92FE0C06-ED1E-3141-A44D-8F4FD2843C99}" srcOrd="1" destOrd="0" presId="urn:microsoft.com/office/officeart/2005/8/layout/list1"/>
    <dgm:cxn modelId="{1C15854B-D808-4F4D-B7FA-F39AEC53C1DC}" type="presParOf" srcId="{02716B51-EF88-1549-B069-20108EB573D9}" destId="{F4F8A6C8-0154-DD4E-911B-1DE2820FA2C2}" srcOrd="1" destOrd="0" presId="urn:microsoft.com/office/officeart/2005/8/layout/list1"/>
    <dgm:cxn modelId="{655C08A9-5F0F-874E-AAF8-2F2A6561E0D6}" type="presParOf" srcId="{02716B51-EF88-1549-B069-20108EB573D9}" destId="{30BB1462-84DC-3244-ABA8-A0E234A61550}" srcOrd="2" destOrd="0" presId="urn:microsoft.com/office/officeart/2005/8/layout/list1"/>
    <dgm:cxn modelId="{B8769629-1A56-734E-A708-E02DA3851754}" type="presParOf" srcId="{02716B51-EF88-1549-B069-20108EB573D9}" destId="{B6D390C1-62BA-BF4C-85D8-0A665F3F2E95}" srcOrd="3" destOrd="0" presId="urn:microsoft.com/office/officeart/2005/8/layout/list1"/>
    <dgm:cxn modelId="{1C51FEF2-E404-9344-81C9-C3E0A6237C8C}" type="presParOf" srcId="{02716B51-EF88-1549-B069-20108EB573D9}" destId="{BE4704CB-CC14-2D4A-B232-E50DA7CE80E3}" srcOrd="4" destOrd="0" presId="urn:microsoft.com/office/officeart/2005/8/layout/list1"/>
    <dgm:cxn modelId="{F33C0AA5-CFDD-FC48-AF39-E64C3528597C}" type="presParOf" srcId="{BE4704CB-CC14-2D4A-B232-E50DA7CE80E3}" destId="{BD0D2D08-233D-1242-A2B1-AB15536E664E}" srcOrd="0" destOrd="0" presId="urn:microsoft.com/office/officeart/2005/8/layout/list1"/>
    <dgm:cxn modelId="{4C848C99-6615-9C45-BBDF-42345F49B2FE}" type="presParOf" srcId="{BE4704CB-CC14-2D4A-B232-E50DA7CE80E3}" destId="{0F46AB32-533B-9241-A9E1-46579D74EE24}" srcOrd="1" destOrd="0" presId="urn:microsoft.com/office/officeart/2005/8/layout/list1"/>
    <dgm:cxn modelId="{4EA25A22-1397-E740-945D-DEBDE889B6A8}" type="presParOf" srcId="{02716B51-EF88-1549-B069-20108EB573D9}" destId="{D6A4BC00-EC0F-BC44-93C1-6681FC9DE59C}" srcOrd="5" destOrd="0" presId="urn:microsoft.com/office/officeart/2005/8/layout/list1"/>
    <dgm:cxn modelId="{A096427A-86EE-444A-89F4-A6833412D247}" type="presParOf" srcId="{02716B51-EF88-1549-B069-20108EB573D9}" destId="{6D9738B7-25D8-7D4D-A185-5D06486B8B26}" srcOrd="6" destOrd="0" presId="urn:microsoft.com/office/officeart/2005/8/layout/list1"/>
    <dgm:cxn modelId="{90AC6B50-90DF-7049-8609-7F4E324CCBF1}" type="presParOf" srcId="{02716B51-EF88-1549-B069-20108EB573D9}" destId="{C97B253F-C812-2F49-BAF5-A08A852A32AD}" srcOrd="7" destOrd="0" presId="urn:microsoft.com/office/officeart/2005/8/layout/list1"/>
    <dgm:cxn modelId="{2C3133E2-5A65-D14F-9857-7A5960675BDD}" type="presParOf" srcId="{02716B51-EF88-1549-B069-20108EB573D9}" destId="{DA85C9F7-B9F8-244A-AC07-CADEFF3C8642}" srcOrd="8" destOrd="0" presId="urn:microsoft.com/office/officeart/2005/8/layout/list1"/>
    <dgm:cxn modelId="{4A9B42A2-A353-9D46-9BE1-71C2A6FAC69E}" type="presParOf" srcId="{DA85C9F7-B9F8-244A-AC07-CADEFF3C8642}" destId="{F1228581-38DA-4F41-A750-E48977B2D296}" srcOrd="0" destOrd="0" presId="urn:microsoft.com/office/officeart/2005/8/layout/list1"/>
    <dgm:cxn modelId="{13941E64-23D8-2247-803E-FDAD3D23AD3B}" type="presParOf" srcId="{DA85C9F7-B9F8-244A-AC07-CADEFF3C8642}" destId="{F700A760-288F-FD4C-B03D-414F659CCD2D}" srcOrd="1" destOrd="0" presId="urn:microsoft.com/office/officeart/2005/8/layout/list1"/>
    <dgm:cxn modelId="{38620BA7-6E33-6845-9426-309B302804E4}" type="presParOf" srcId="{02716B51-EF88-1549-B069-20108EB573D9}" destId="{575C0744-6810-A240-8F58-EAD1C8F1446D}" srcOrd="9" destOrd="0" presId="urn:microsoft.com/office/officeart/2005/8/layout/list1"/>
    <dgm:cxn modelId="{06B47271-FDB7-AC4E-8D5F-04C0566A552D}" type="presParOf" srcId="{02716B51-EF88-1549-B069-20108EB573D9}" destId="{67E63FB8-C5A2-E04F-814E-82D623EAAD8C}" srcOrd="10" destOrd="0" presId="urn:microsoft.com/office/officeart/2005/8/layout/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0BB1462-84DC-3244-ABA8-A0E234A61550}">
      <dsp:nvSpPr>
        <dsp:cNvPr id="0" name=""/>
        <dsp:cNvSpPr/>
      </dsp:nvSpPr>
      <dsp:spPr>
        <a:xfrm>
          <a:off x="0" y="429664"/>
          <a:ext cx="9915789" cy="1267875"/>
        </a:xfrm>
        <a:prstGeom prst="rect">
          <a:avLst/>
        </a:prstGeom>
        <a:solidFill>
          <a:schemeClr val="lt1">
            <a:alpha val="90000"/>
            <a:hueOff val="0"/>
            <a:satOff val="0"/>
            <a:lumOff val="0"/>
            <a:alphaOff val="0"/>
          </a:schemeClr>
        </a:solidFill>
        <a:ln w="34925" cap="flat" cmpd="sng" algn="in">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69575" tIns="479044" rIns="769575" bIns="163576" numCol="1" spcCol="1270" anchor="t" anchorCtr="0">
          <a:noAutofit/>
        </a:bodyPr>
        <a:lstStyle/>
        <a:p>
          <a:pPr marL="228600" lvl="1" indent="-228600" algn="l" defTabSz="1022350">
            <a:lnSpc>
              <a:spcPct val="90000"/>
            </a:lnSpc>
            <a:spcBef>
              <a:spcPct val="0"/>
            </a:spcBef>
            <a:spcAft>
              <a:spcPct val="15000"/>
            </a:spcAft>
            <a:buSzPct val="71000"/>
            <a:buFont typeface="Arial" panose="020B0604020202020204" pitchFamily="34" charset="0"/>
            <a:buNone/>
          </a:pPr>
          <a:r>
            <a:rPr lang="en-US" sz="2300" i="1" kern="1200" dirty="0">
              <a:latin typeface="Gill Sans MT" panose="020B0502020104020203" pitchFamily="34" charset="0"/>
            </a:rPr>
            <a:t>Learning objective: Gain a foundational knowledge of what community </a:t>
          </a:r>
          <a:r>
            <a:rPr lang="en-US" sz="2300" i="1" kern="1200" dirty="0" err="1">
              <a:latin typeface="Gill Sans MT" panose="020B0502020104020203" pitchFamily="34" charset="0"/>
            </a:rPr>
            <a:t>mobilisation</a:t>
          </a:r>
          <a:r>
            <a:rPr lang="en-US" sz="2300" i="1" kern="1200" dirty="0">
              <a:latin typeface="Gill Sans MT" panose="020B0502020104020203" pitchFamily="34" charset="0"/>
            </a:rPr>
            <a:t> is and why it is important for conservation</a:t>
          </a:r>
          <a:endParaRPr lang="en-GB" sz="2300" kern="1200" dirty="0"/>
        </a:p>
      </dsp:txBody>
      <dsp:txXfrm>
        <a:off x="0" y="429664"/>
        <a:ext cx="9915789" cy="1267875"/>
      </dsp:txXfrm>
    </dsp:sp>
    <dsp:sp modelId="{92FE0C06-ED1E-3141-A44D-8F4FD2843C99}">
      <dsp:nvSpPr>
        <dsp:cNvPr id="0" name=""/>
        <dsp:cNvSpPr/>
      </dsp:nvSpPr>
      <dsp:spPr>
        <a:xfrm>
          <a:off x="495789" y="90184"/>
          <a:ext cx="6941052" cy="678960"/>
        </a:xfrm>
        <a:prstGeom prst="roundRect">
          <a:avLst/>
        </a:prstGeom>
        <a:solidFill>
          <a:schemeClr val="accent1">
            <a:hueOff val="0"/>
            <a:satOff val="0"/>
            <a:lumOff val="0"/>
            <a:alphaOff val="0"/>
          </a:schemeClr>
        </a:solidFill>
        <a:ln w="34925"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2355" tIns="0" rIns="262355" bIns="0" numCol="1" spcCol="1270" anchor="ctr" anchorCtr="0">
          <a:noAutofit/>
        </a:bodyPr>
        <a:lstStyle/>
        <a:p>
          <a:pPr marL="0" lvl="0" indent="0" algn="l" defTabSz="1022350">
            <a:lnSpc>
              <a:spcPct val="90000"/>
            </a:lnSpc>
            <a:spcBef>
              <a:spcPct val="0"/>
            </a:spcBef>
            <a:spcAft>
              <a:spcPct val="35000"/>
            </a:spcAft>
            <a:buNone/>
          </a:pPr>
          <a:r>
            <a:rPr lang="en-GB" sz="2300" kern="1200" dirty="0">
              <a:latin typeface="Gill Sans MT" panose="020B0502020104020203" pitchFamily="34" charset="77"/>
            </a:rPr>
            <a:t>1. Understanding community mobilisation</a:t>
          </a:r>
        </a:p>
      </dsp:txBody>
      <dsp:txXfrm>
        <a:off x="528933" y="123328"/>
        <a:ext cx="6874764" cy="612672"/>
      </dsp:txXfrm>
    </dsp:sp>
    <dsp:sp modelId="{6D9738B7-25D8-7D4D-A185-5D06486B8B26}">
      <dsp:nvSpPr>
        <dsp:cNvPr id="0" name=""/>
        <dsp:cNvSpPr/>
      </dsp:nvSpPr>
      <dsp:spPr>
        <a:xfrm>
          <a:off x="0" y="2161219"/>
          <a:ext cx="9915789" cy="1267875"/>
        </a:xfrm>
        <a:prstGeom prst="rect">
          <a:avLst/>
        </a:prstGeom>
        <a:solidFill>
          <a:schemeClr val="lt1">
            <a:alpha val="90000"/>
            <a:hueOff val="0"/>
            <a:satOff val="0"/>
            <a:lumOff val="0"/>
            <a:alphaOff val="0"/>
          </a:schemeClr>
        </a:solidFill>
        <a:ln w="34925" cap="flat" cmpd="sng" algn="in">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69575" tIns="479044" rIns="769575" bIns="163576" numCol="1" spcCol="1270" anchor="t" anchorCtr="0">
          <a:noAutofit/>
        </a:bodyPr>
        <a:lstStyle/>
        <a:p>
          <a:pPr marL="228600" lvl="1" indent="-228600" algn="l" defTabSz="1022350">
            <a:lnSpc>
              <a:spcPct val="90000"/>
            </a:lnSpc>
            <a:spcBef>
              <a:spcPct val="0"/>
            </a:spcBef>
            <a:spcAft>
              <a:spcPct val="15000"/>
            </a:spcAft>
            <a:buFont typeface="Arial" panose="020B0604020202020204" pitchFamily="34" charset="0"/>
            <a:buNone/>
          </a:pPr>
          <a:r>
            <a:rPr lang="en-US" sz="2300" i="1" kern="1200" dirty="0">
              <a:latin typeface="Gill Sans MT" panose="020B0502020104020203" pitchFamily="34" charset="0"/>
            </a:rPr>
            <a:t>Learning objective:  </a:t>
          </a:r>
          <a:r>
            <a:rPr lang="en-GB" sz="2300" i="1" kern="1200" dirty="0">
              <a:latin typeface="Gill Sans MT" panose="020B0502020104020203" pitchFamily="34" charset="0"/>
            </a:rPr>
            <a:t>Think about the skills needed to facilitate community mobilisation for conservation</a:t>
          </a:r>
          <a:endParaRPr lang="en-GB" sz="2300" kern="1200" dirty="0"/>
        </a:p>
      </dsp:txBody>
      <dsp:txXfrm>
        <a:off x="0" y="2161219"/>
        <a:ext cx="9915789" cy="1267875"/>
      </dsp:txXfrm>
    </dsp:sp>
    <dsp:sp modelId="{0F46AB32-533B-9241-A9E1-46579D74EE24}">
      <dsp:nvSpPr>
        <dsp:cNvPr id="0" name=""/>
        <dsp:cNvSpPr/>
      </dsp:nvSpPr>
      <dsp:spPr>
        <a:xfrm>
          <a:off x="495789" y="1821739"/>
          <a:ext cx="6941052" cy="678960"/>
        </a:xfrm>
        <a:prstGeom prst="roundRect">
          <a:avLst/>
        </a:prstGeom>
        <a:solidFill>
          <a:schemeClr val="accent1">
            <a:hueOff val="0"/>
            <a:satOff val="0"/>
            <a:lumOff val="0"/>
            <a:alphaOff val="0"/>
          </a:schemeClr>
        </a:solidFill>
        <a:ln w="34925"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2355" tIns="0" rIns="262355" bIns="0" numCol="1" spcCol="1270" anchor="ctr" anchorCtr="0">
          <a:noAutofit/>
        </a:bodyPr>
        <a:lstStyle/>
        <a:p>
          <a:pPr marL="0" lvl="0" indent="0" algn="l" defTabSz="1022350">
            <a:lnSpc>
              <a:spcPct val="90000"/>
            </a:lnSpc>
            <a:spcBef>
              <a:spcPct val="0"/>
            </a:spcBef>
            <a:spcAft>
              <a:spcPct val="35000"/>
            </a:spcAft>
            <a:buFont typeface="Arial" panose="020B0604020202020204" pitchFamily="34" charset="0"/>
            <a:buNone/>
          </a:pPr>
          <a:r>
            <a:rPr lang="en-GB" sz="2300" i="0" kern="1200" dirty="0">
              <a:latin typeface="Gill Sans MT" panose="020B0502020104020203" pitchFamily="34" charset="0"/>
            </a:rPr>
            <a:t>2. Facilitating community mobilisation</a:t>
          </a:r>
          <a:endParaRPr lang="en-GB" sz="2300" i="0" kern="1200" dirty="0"/>
        </a:p>
      </dsp:txBody>
      <dsp:txXfrm>
        <a:off x="528933" y="1854883"/>
        <a:ext cx="6874764" cy="612672"/>
      </dsp:txXfrm>
    </dsp:sp>
    <dsp:sp modelId="{67E63FB8-C5A2-E04F-814E-82D623EAAD8C}">
      <dsp:nvSpPr>
        <dsp:cNvPr id="0" name=""/>
        <dsp:cNvSpPr/>
      </dsp:nvSpPr>
      <dsp:spPr>
        <a:xfrm>
          <a:off x="0" y="3892774"/>
          <a:ext cx="9915789" cy="1267875"/>
        </a:xfrm>
        <a:prstGeom prst="rect">
          <a:avLst/>
        </a:prstGeom>
        <a:solidFill>
          <a:schemeClr val="lt1">
            <a:alpha val="90000"/>
            <a:hueOff val="0"/>
            <a:satOff val="0"/>
            <a:lumOff val="0"/>
            <a:alphaOff val="0"/>
          </a:schemeClr>
        </a:solidFill>
        <a:ln w="34925" cap="flat" cmpd="sng" algn="in">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69575" tIns="479044" rIns="769575" bIns="163576" numCol="1" spcCol="1270" anchor="t" anchorCtr="0">
          <a:noAutofit/>
        </a:bodyPr>
        <a:lstStyle/>
        <a:p>
          <a:pPr marL="228600" lvl="1" indent="-228600" algn="l" defTabSz="1022350">
            <a:lnSpc>
              <a:spcPct val="90000"/>
            </a:lnSpc>
            <a:spcBef>
              <a:spcPct val="0"/>
            </a:spcBef>
            <a:spcAft>
              <a:spcPct val="15000"/>
            </a:spcAft>
            <a:buFont typeface="Arial" panose="020B0604020202020204" pitchFamily="34" charset="0"/>
            <a:buNone/>
          </a:pPr>
          <a:r>
            <a:rPr lang="en-US" sz="2300" i="1" kern="1200" dirty="0">
              <a:latin typeface="Gill Sans MT" panose="020B0502020104020203" pitchFamily="34" charset="0"/>
            </a:rPr>
            <a:t>Learning objective: Identify common barriers to community </a:t>
          </a:r>
          <a:r>
            <a:rPr lang="en-US" sz="2300" i="1" kern="1200" dirty="0" err="1">
              <a:latin typeface="Gill Sans MT" panose="020B0502020104020203" pitchFamily="34" charset="0"/>
            </a:rPr>
            <a:t>mobilisation</a:t>
          </a:r>
          <a:r>
            <a:rPr lang="en-US" sz="2300" i="1" kern="1200" dirty="0">
              <a:latin typeface="Gill Sans MT" panose="020B0502020104020203" pitchFamily="34" charset="0"/>
            </a:rPr>
            <a:t> and learn how to overcome them</a:t>
          </a:r>
          <a:endParaRPr lang="en-GB" sz="2300" kern="1200" dirty="0"/>
        </a:p>
      </dsp:txBody>
      <dsp:txXfrm>
        <a:off x="0" y="3892774"/>
        <a:ext cx="9915789" cy="1267875"/>
      </dsp:txXfrm>
    </dsp:sp>
    <dsp:sp modelId="{F700A760-288F-FD4C-B03D-414F659CCD2D}">
      <dsp:nvSpPr>
        <dsp:cNvPr id="0" name=""/>
        <dsp:cNvSpPr/>
      </dsp:nvSpPr>
      <dsp:spPr>
        <a:xfrm>
          <a:off x="495789" y="3553294"/>
          <a:ext cx="6941052" cy="678960"/>
        </a:xfrm>
        <a:prstGeom prst="roundRect">
          <a:avLst/>
        </a:prstGeom>
        <a:solidFill>
          <a:schemeClr val="accent1">
            <a:hueOff val="0"/>
            <a:satOff val="0"/>
            <a:lumOff val="0"/>
            <a:alphaOff val="0"/>
          </a:schemeClr>
        </a:solidFill>
        <a:ln w="34925"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2355" tIns="0" rIns="262355" bIns="0" numCol="1" spcCol="1270" anchor="ctr" anchorCtr="0">
          <a:noAutofit/>
        </a:bodyPr>
        <a:lstStyle/>
        <a:p>
          <a:pPr marL="0" lvl="0" indent="0" algn="l" defTabSz="1022350">
            <a:lnSpc>
              <a:spcPct val="90000"/>
            </a:lnSpc>
            <a:spcBef>
              <a:spcPct val="0"/>
            </a:spcBef>
            <a:spcAft>
              <a:spcPct val="35000"/>
            </a:spcAft>
            <a:buFont typeface="Arial" panose="020B0604020202020204" pitchFamily="34" charset="0"/>
            <a:buNone/>
          </a:pPr>
          <a:r>
            <a:rPr lang="en-US" sz="2300" i="0" kern="1200" dirty="0">
              <a:latin typeface="Gill Sans MT" panose="020B0502020104020203" pitchFamily="34" charset="0"/>
            </a:rPr>
            <a:t>3. Common barriers to community </a:t>
          </a:r>
          <a:r>
            <a:rPr lang="en-US" sz="2300" i="0" kern="1200" dirty="0" err="1">
              <a:latin typeface="Gill Sans MT" panose="020B0502020104020203" pitchFamily="34" charset="0"/>
            </a:rPr>
            <a:t>mobilisation</a:t>
          </a:r>
          <a:endParaRPr lang="en-GB" sz="2300" i="0" kern="1200" dirty="0"/>
        </a:p>
      </dsp:txBody>
      <dsp:txXfrm>
        <a:off x="528933" y="3586438"/>
        <a:ext cx="6874764" cy="612672"/>
      </dsp:txXfrm>
    </dsp:sp>
  </dsp:spTree>
</dsp:drawing>
</file>

<file path=ppt/diagrams/layout1.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C6390F9-E2DF-4281-A0E8-A57CE35F05A9}" type="datetimeFigureOut">
              <a:rPr lang="en-GB" smtClean="0"/>
              <a:t>10/06/2020</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49CE816-4085-4B1B-A754-E75C2F0198B8}" type="slidenum">
              <a:rPr lang="en-GB" smtClean="0"/>
              <a:t>‹#›</a:t>
            </a:fld>
            <a:endParaRPr lang="en-GB"/>
          </a:p>
        </p:txBody>
      </p:sp>
    </p:spTree>
    <p:extLst>
      <p:ext uri="{BB962C8B-B14F-4D97-AF65-F5344CB8AC3E}">
        <p14:creationId xmlns:p14="http://schemas.microsoft.com/office/powerpoint/2010/main" val="360352193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5E9F6531-0F45-473D-98A2-0AD7B0B43E1D}" type="slidenum">
              <a:rPr lang="en-GB" smtClean="0"/>
              <a:t>1</a:t>
            </a:fld>
            <a:endParaRPr lang="en-GB"/>
          </a:p>
        </p:txBody>
      </p:sp>
    </p:spTree>
    <p:extLst>
      <p:ext uri="{BB962C8B-B14F-4D97-AF65-F5344CB8AC3E}">
        <p14:creationId xmlns:p14="http://schemas.microsoft.com/office/powerpoint/2010/main" val="49289655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base" latinLnBrk="0" hangingPunct="1">
              <a:lnSpc>
                <a:spcPct val="100000"/>
              </a:lnSpc>
              <a:spcBef>
                <a:spcPct val="30000"/>
              </a:spcBef>
              <a:spcAft>
                <a:spcPct val="0"/>
              </a:spcAft>
              <a:buClrTx/>
              <a:buSzTx/>
              <a:buFontTx/>
              <a:buNone/>
              <a:tabLst/>
              <a:defRPr/>
            </a:pPr>
            <a:endParaRPr kumimoji="0" lang="en-GB" sz="1200" b="0" i="0" u="none" strike="noStrike" kern="1200" cap="none" spc="0" normalizeH="0" baseline="0" noProof="0" dirty="0">
              <a:ln>
                <a:noFill/>
              </a:ln>
              <a:solidFill>
                <a:srgbClr val="000000"/>
              </a:solidFill>
              <a:effectLst/>
              <a:uLnTx/>
              <a:uFillTx/>
              <a:latin typeface="Gill Sans MT" panose="020B0502020104020203" pitchFamily="34" charset="0"/>
            </a:endParaRPr>
          </a:p>
        </p:txBody>
      </p:sp>
      <p:sp>
        <p:nvSpPr>
          <p:cNvPr id="4" name="Slide Number Placeholder 3"/>
          <p:cNvSpPr>
            <a:spLocks noGrp="1"/>
          </p:cNvSpPr>
          <p:nvPr>
            <p:ph type="sldNum" sz="quarter" idx="10"/>
          </p:nvPr>
        </p:nvSpPr>
        <p:spPr/>
        <p:txBody>
          <a:bodyPr/>
          <a:lstStyle/>
          <a:p>
            <a:fld id="{449CE816-4085-4B1B-A754-E75C2F0198B8}" type="slidenum">
              <a:rPr lang="en-GB" smtClean="0"/>
              <a:t>11</a:t>
            </a:fld>
            <a:endParaRPr lang="en-GB"/>
          </a:p>
        </p:txBody>
      </p:sp>
    </p:spTree>
    <p:extLst>
      <p:ext uri="{BB962C8B-B14F-4D97-AF65-F5344CB8AC3E}">
        <p14:creationId xmlns:p14="http://schemas.microsoft.com/office/powerpoint/2010/main" val="170063179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49CE816-4085-4B1B-A754-E75C2F0198B8}" type="slidenum">
              <a:rPr lang="en-GB" smtClean="0"/>
              <a:t>12</a:t>
            </a:fld>
            <a:endParaRPr lang="en-GB"/>
          </a:p>
        </p:txBody>
      </p:sp>
    </p:spTree>
    <p:extLst>
      <p:ext uri="{BB962C8B-B14F-4D97-AF65-F5344CB8AC3E}">
        <p14:creationId xmlns:p14="http://schemas.microsoft.com/office/powerpoint/2010/main" val="53845989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base" latinLnBrk="0" hangingPunct="1">
              <a:lnSpc>
                <a:spcPct val="100000"/>
              </a:lnSpc>
              <a:spcBef>
                <a:spcPct val="30000"/>
              </a:spcBef>
              <a:spcAft>
                <a:spcPct val="0"/>
              </a:spcAft>
              <a:buClrTx/>
              <a:buSzTx/>
              <a:buFontTx/>
              <a:buNone/>
              <a:tabLst/>
              <a:defRPr/>
            </a:pPr>
            <a:endParaRPr kumimoji="0" lang="en-GB" sz="1200" b="0" i="0" u="none" strike="noStrike" kern="1200" cap="none" spc="0" normalizeH="0" baseline="0" noProof="0" dirty="0">
              <a:ln>
                <a:noFill/>
              </a:ln>
              <a:solidFill>
                <a:srgbClr val="000000"/>
              </a:solidFill>
              <a:effectLst/>
              <a:uLnTx/>
              <a:uFillTx/>
              <a:latin typeface="Gill Sans MT" panose="020B0502020104020203" pitchFamily="34" charset="0"/>
            </a:endParaRPr>
          </a:p>
        </p:txBody>
      </p:sp>
      <p:sp>
        <p:nvSpPr>
          <p:cNvPr id="4" name="Slide Number Placeholder 3"/>
          <p:cNvSpPr>
            <a:spLocks noGrp="1"/>
          </p:cNvSpPr>
          <p:nvPr>
            <p:ph type="sldNum" sz="quarter" idx="10"/>
          </p:nvPr>
        </p:nvSpPr>
        <p:spPr/>
        <p:txBody>
          <a:bodyPr/>
          <a:lstStyle/>
          <a:p>
            <a:fld id="{449CE816-4085-4B1B-A754-E75C2F0198B8}" type="slidenum">
              <a:rPr lang="en-GB" smtClean="0"/>
              <a:t>13</a:t>
            </a:fld>
            <a:endParaRPr lang="en-GB"/>
          </a:p>
        </p:txBody>
      </p:sp>
    </p:spTree>
    <p:extLst>
      <p:ext uri="{BB962C8B-B14F-4D97-AF65-F5344CB8AC3E}">
        <p14:creationId xmlns:p14="http://schemas.microsoft.com/office/powerpoint/2010/main" val="78500240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49CE816-4085-4B1B-A754-E75C2F0198B8}" type="slidenum">
              <a:rPr lang="en-GB" smtClean="0"/>
              <a:t>14</a:t>
            </a:fld>
            <a:endParaRPr lang="en-GB"/>
          </a:p>
        </p:txBody>
      </p:sp>
    </p:spTree>
    <p:extLst>
      <p:ext uri="{BB962C8B-B14F-4D97-AF65-F5344CB8AC3E}">
        <p14:creationId xmlns:p14="http://schemas.microsoft.com/office/powerpoint/2010/main" val="13187695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49CE816-4085-4B1B-A754-E75C2F0198B8}" type="slidenum">
              <a:rPr lang="en-GB" smtClean="0"/>
              <a:t>15</a:t>
            </a:fld>
            <a:endParaRPr lang="en-GB"/>
          </a:p>
        </p:txBody>
      </p:sp>
    </p:spTree>
    <p:extLst>
      <p:ext uri="{BB962C8B-B14F-4D97-AF65-F5344CB8AC3E}">
        <p14:creationId xmlns:p14="http://schemas.microsoft.com/office/powerpoint/2010/main" val="133319818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49CE816-4085-4B1B-A754-E75C2F0198B8}" type="slidenum">
              <a:rPr lang="en-GB" smtClean="0"/>
              <a:t>20</a:t>
            </a:fld>
            <a:endParaRPr lang="en-GB"/>
          </a:p>
        </p:txBody>
      </p:sp>
    </p:spTree>
    <p:extLst>
      <p:ext uri="{BB962C8B-B14F-4D97-AF65-F5344CB8AC3E}">
        <p14:creationId xmlns:p14="http://schemas.microsoft.com/office/powerpoint/2010/main" val="200873524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Part</a:t>
            </a:r>
          </a:p>
        </p:txBody>
      </p:sp>
      <p:sp>
        <p:nvSpPr>
          <p:cNvPr id="4" name="Slide Number Placeholder 3"/>
          <p:cNvSpPr>
            <a:spLocks noGrp="1"/>
          </p:cNvSpPr>
          <p:nvPr>
            <p:ph type="sldNum" sz="quarter" idx="10"/>
          </p:nvPr>
        </p:nvSpPr>
        <p:spPr/>
        <p:txBody>
          <a:bodyPr/>
          <a:lstStyle/>
          <a:p>
            <a:fld id="{449CE816-4085-4B1B-A754-E75C2F0198B8}" type="slidenum">
              <a:rPr lang="en-GB" smtClean="0"/>
              <a:t>21</a:t>
            </a:fld>
            <a:endParaRPr lang="en-GB"/>
          </a:p>
        </p:txBody>
      </p:sp>
    </p:spTree>
    <p:extLst>
      <p:ext uri="{BB962C8B-B14F-4D97-AF65-F5344CB8AC3E}">
        <p14:creationId xmlns:p14="http://schemas.microsoft.com/office/powerpoint/2010/main" val="343794789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49CE816-4085-4B1B-A754-E75C2F0198B8}" type="slidenum">
              <a:rPr lang="en-GB" smtClean="0"/>
              <a:t>22</a:t>
            </a:fld>
            <a:endParaRPr lang="en-GB"/>
          </a:p>
        </p:txBody>
      </p:sp>
    </p:spTree>
    <p:extLst>
      <p:ext uri="{BB962C8B-B14F-4D97-AF65-F5344CB8AC3E}">
        <p14:creationId xmlns:p14="http://schemas.microsoft.com/office/powerpoint/2010/main" val="21003788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49CE816-4085-4B1B-A754-E75C2F0198B8}" type="slidenum">
              <a:rPr lang="en-GB" smtClean="0"/>
              <a:t>23</a:t>
            </a:fld>
            <a:endParaRPr lang="en-GB"/>
          </a:p>
        </p:txBody>
      </p:sp>
    </p:spTree>
    <p:extLst>
      <p:ext uri="{BB962C8B-B14F-4D97-AF65-F5344CB8AC3E}">
        <p14:creationId xmlns:p14="http://schemas.microsoft.com/office/powerpoint/2010/main" val="168842845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49CE816-4085-4B1B-A754-E75C2F0198B8}" type="slidenum">
              <a:rPr lang="en-GB" smtClean="0"/>
              <a:t>24</a:t>
            </a:fld>
            <a:endParaRPr lang="en-GB"/>
          </a:p>
        </p:txBody>
      </p:sp>
    </p:spTree>
    <p:extLst>
      <p:ext uri="{BB962C8B-B14F-4D97-AF65-F5344CB8AC3E}">
        <p14:creationId xmlns:p14="http://schemas.microsoft.com/office/powerpoint/2010/main" val="133524796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85D96F20-3C14-47DD-88AA-477478B922AE}" type="slidenum">
              <a:rPr lang="en-GB" smtClean="0"/>
              <a:t>2</a:t>
            </a:fld>
            <a:endParaRPr lang="en-GB"/>
          </a:p>
        </p:txBody>
      </p:sp>
    </p:spTree>
    <p:extLst>
      <p:ext uri="{BB962C8B-B14F-4D97-AF65-F5344CB8AC3E}">
        <p14:creationId xmlns:p14="http://schemas.microsoft.com/office/powerpoint/2010/main" val="261326306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449CE816-4085-4B1B-A754-E75C2F0198B8}" type="slidenum">
              <a:rPr lang="en-GB" smtClean="0"/>
              <a:t>28</a:t>
            </a:fld>
            <a:endParaRPr lang="en-GB"/>
          </a:p>
        </p:txBody>
      </p:sp>
    </p:spTree>
    <p:extLst>
      <p:ext uri="{BB962C8B-B14F-4D97-AF65-F5344CB8AC3E}">
        <p14:creationId xmlns:p14="http://schemas.microsoft.com/office/powerpoint/2010/main" val="195121974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49CE816-4085-4B1B-A754-E75C2F0198B8}" type="slidenum">
              <a:rPr lang="en-GB" smtClean="0"/>
              <a:t>29</a:t>
            </a:fld>
            <a:endParaRPr lang="en-GB"/>
          </a:p>
        </p:txBody>
      </p:sp>
    </p:spTree>
    <p:extLst>
      <p:ext uri="{BB962C8B-B14F-4D97-AF65-F5344CB8AC3E}">
        <p14:creationId xmlns:p14="http://schemas.microsoft.com/office/powerpoint/2010/main" val="169938612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base" latinLnBrk="0" hangingPunct="1">
              <a:lnSpc>
                <a:spcPct val="100000"/>
              </a:lnSpc>
              <a:spcBef>
                <a:spcPct val="30000"/>
              </a:spcBef>
              <a:spcAft>
                <a:spcPct val="0"/>
              </a:spcAft>
              <a:buClrTx/>
              <a:buSzTx/>
              <a:buFontTx/>
              <a:buNone/>
              <a:tabLst/>
              <a:defRPr/>
            </a:pPr>
            <a:r>
              <a:rPr kumimoji="0" lang="en-GB" sz="1200" b="0" i="0" u="none" strike="noStrike" kern="1200" cap="none" spc="0" normalizeH="0" baseline="0" noProof="0" dirty="0">
                <a:ln>
                  <a:noFill/>
                </a:ln>
                <a:solidFill>
                  <a:srgbClr val="000000"/>
                </a:solidFill>
                <a:effectLst/>
                <a:uLnTx/>
                <a:uFillTx/>
                <a:latin typeface="Times New Roman" panose="02020603050405020304" pitchFamily="18" charset="0"/>
              </a:rPr>
              <a:t>Discussion after the wrapping up the slides skills </a:t>
            </a:r>
          </a:p>
          <a:p>
            <a:endParaRPr lang="en-GB" dirty="0"/>
          </a:p>
        </p:txBody>
      </p:sp>
      <p:sp>
        <p:nvSpPr>
          <p:cNvPr id="4" name="Slide Number Placeholder 3"/>
          <p:cNvSpPr>
            <a:spLocks noGrp="1"/>
          </p:cNvSpPr>
          <p:nvPr>
            <p:ph type="sldNum" sz="quarter" idx="10"/>
          </p:nvPr>
        </p:nvSpPr>
        <p:spPr/>
        <p:txBody>
          <a:bodyPr/>
          <a:lstStyle/>
          <a:p>
            <a:fld id="{449CE816-4085-4B1B-A754-E75C2F0198B8}" type="slidenum">
              <a:rPr lang="en-GB" smtClean="0"/>
              <a:t>33</a:t>
            </a:fld>
            <a:endParaRPr lang="en-GB"/>
          </a:p>
        </p:txBody>
      </p:sp>
    </p:spTree>
    <p:extLst>
      <p:ext uri="{BB962C8B-B14F-4D97-AF65-F5344CB8AC3E}">
        <p14:creationId xmlns:p14="http://schemas.microsoft.com/office/powerpoint/2010/main" val="275127359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base" latinLnBrk="0" hangingPunct="1">
              <a:lnSpc>
                <a:spcPct val="100000"/>
              </a:lnSpc>
              <a:spcBef>
                <a:spcPct val="30000"/>
              </a:spcBef>
              <a:spcAft>
                <a:spcPct val="0"/>
              </a:spcAft>
              <a:buClrTx/>
              <a:buSzTx/>
              <a:buFontTx/>
              <a:buNone/>
              <a:tabLst/>
              <a:defRPr/>
            </a:pPr>
            <a:r>
              <a:rPr kumimoji="0" lang="en-GB" sz="1200" b="0" i="0" u="none" strike="noStrike" kern="1200" cap="none" spc="0" normalizeH="0" baseline="0" noProof="0" dirty="0">
                <a:ln>
                  <a:noFill/>
                </a:ln>
                <a:solidFill>
                  <a:srgbClr val="000000"/>
                </a:solidFill>
                <a:effectLst/>
                <a:uLnTx/>
                <a:uFillTx/>
                <a:latin typeface="Gill Sans MT" panose="020B0502020104020203" pitchFamily="34" charset="0"/>
              </a:rPr>
              <a:t>Participants will be asked to share what they think a community is  </a:t>
            </a:r>
          </a:p>
          <a:p>
            <a:pPr marL="0" marR="0" lvl="0" indent="0" algn="l" defTabSz="914400" rtl="0" eaLnBrk="1" fontAlgn="base" latinLnBrk="0" hangingPunct="1">
              <a:lnSpc>
                <a:spcPct val="100000"/>
              </a:lnSpc>
              <a:spcBef>
                <a:spcPct val="30000"/>
              </a:spcBef>
              <a:spcAft>
                <a:spcPct val="0"/>
              </a:spcAft>
              <a:buClrTx/>
              <a:buSzTx/>
              <a:buFontTx/>
              <a:buNone/>
              <a:tabLst/>
              <a:defRPr/>
            </a:pPr>
            <a:r>
              <a:rPr kumimoji="0" lang="en-GB" sz="1200" b="0" i="0" u="none" strike="noStrike" kern="1200" cap="none" spc="0" normalizeH="0" baseline="0" noProof="0" dirty="0">
                <a:ln>
                  <a:noFill/>
                </a:ln>
                <a:solidFill>
                  <a:srgbClr val="000000"/>
                </a:solidFill>
                <a:effectLst/>
                <a:uLnTx/>
                <a:uFillTx/>
                <a:latin typeface="Gill Sans MT" panose="020B0502020104020203" pitchFamily="34" charset="0"/>
              </a:rPr>
              <a:t>All their views will be mentioned on the flip chart and discussed. </a:t>
            </a:r>
          </a:p>
          <a:p>
            <a:pPr marL="0" marR="0" lvl="0" indent="0" algn="l" defTabSz="914400" rtl="0" eaLnBrk="1" fontAlgn="base" latinLnBrk="0" hangingPunct="1">
              <a:lnSpc>
                <a:spcPct val="100000"/>
              </a:lnSpc>
              <a:spcBef>
                <a:spcPct val="30000"/>
              </a:spcBef>
              <a:spcAft>
                <a:spcPct val="0"/>
              </a:spcAft>
              <a:buClrTx/>
              <a:buSzTx/>
              <a:buFontTx/>
              <a:buNone/>
              <a:tabLst/>
              <a:defRPr/>
            </a:pPr>
            <a:r>
              <a:rPr kumimoji="0" lang="en-GB" sz="1200" b="0" i="0" u="none" strike="noStrike" kern="1200" cap="none" spc="0" normalizeH="0" baseline="0" noProof="0" dirty="0">
                <a:ln>
                  <a:noFill/>
                </a:ln>
                <a:solidFill>
                  <a:srgbClr val="000000"/>
                </a:solidFill>
                <a:effectLst/>
                <a:uLnTx/>
                <a:uFillTx/>
                <a:latin typeface="Gill Sans MT" panose="020B0502020104020203" pitchFamily="34" charset="0"/>
              </a:rPr>
              <a:t>Communities are different, have different cultures, different set up of life, each community differ from other communities. </a:t>
            </a:r>
          </a:p>
          <a:p>
            <a:pPr marL="0" marR="0" lvl="0" indent="0" algn="l" defTabSz="914400" rtl="0" eaLnBrk="1" fontAlgn="base" latinLnBrk="0" hangingPunct="1">
              <a:lnSpc>
                <a:spcPct val="100000"/>
              </a:lnSpc>
              <a:spcBef>
                <a:spcPct val="30000"/>
              </a:spcBef>
              <a:spcAft>
                <a:spcPct val="0"/>
              </a:spcAft>
              <a:buClrTx/>
              <a:buSzTx/>
              <a:buFontTx/>
              <a:buNone/>
              <a:tabLst/>
              <a:defRPr/>
            </a:pPr>
            <a:r>
              <a:rPr kumimoji="0" lang="en-GB" sz="1200" b="0" i="0" u="none" strike="noStrike" kern="1200" cap="none" spc="0" normalizeH="0" baseline="0" noProof="0" dirty="0">
                <a:ln>
                  <a:noFill/>
                </a:ln>
                <a:solidFill>
                  <a:srgbClr val="000000"/>
                </a:solidFill>
                <a:effectLst/>
                <a:uLnTx/>
                <a:uFillTx/>
                <a:latin typeface="Gill Sans MT" panose="020B0502020104020203" pitchFamily="34" charset="0"/>
              </a:rPr>
              <a:t>Every one sees community from his or her state of mind. </a:t>
            </a:r>
          </a:p>
          <a:p>
            <a:pPr marL="0" marR="0" lvl="0" indent="0" algn="l" defTabSz="914400" rtl="0" eaLnBrk="1" fontAlgn="base" latinLnBrk="0" hangingPunct="1">
              <a:lnSpc>
                <a:spcPct val="100000"/>
              </a:lnSpc>
              <a:spcBef>
                <a:spcPct val="30000"/>
              </a:spcBef>
              <a:spcAft>
                <a:spcPct val="0"/>
              </a:spcAft>
              <a:buClrTx/>
              <a:buSzTx/>
              <a:buFontTx/>
              <a:buNone/>
              <a:tabLst/>
              <a:defRPr/>
            </a:pPr>
            <a:r>
              <a:rPr kumimoji="0" lang="en-GB" sz="1200" b="0" i="0" u="none" strike="noStrike" kern="1200" cap="none" spc="0" normalizeH="0" baseline="0" noProof="0" dirty="0">
                <a:ln>
                  <a:noFill/>
                </a:ln>
                <a:solidFill>
                  <a:srgbClr val="000000"/>
                </a:solidFill>
                <a:effectLst/>
                <a:uLnTx/>
                <a:uFillTx/>
                <a:latin typeface="Gill Sans MT" panose="020B0502020104020203" pitchFamily="34" charset="0"/>
              </a:rPr>
              <a:t>Every one has different opinion about communities. </a:t>
            </a:r>
          </a:p>
          <a:p>
            <a:pPr marL="0" marR="0" lvl="0" indent="0" algn="l" defTabSz="914400" rtl="0" eaLnBrk="1" fontAlgn="base" latinLnBrk="0" hangingPunct="1">
              <a:lnSpc>
                <a:spcPct val="100000"/>
              </a:lnSpc>
              <a:spcBef>
                <a:spcPct val="30000"/>
              </a:spcBef>
              <a:spcAft>
                <a:spcPct val="0"/>
              </a:spcAft>
              <a:buClrTx/>
              <a:buSzTx/>
              <a:buFontTx/>
              <a:buNone/>
              <a:tabLst/>
              <a:defRPr/>
            </a:pPr>
            <a:r>
              <a:rPr kumimoji="0" lang="en-GB" sz="1200" b="0" i="0" u="none" strike="noStrike" kern="1200" cap="none" spc="0" normalizeH="0" baseline="0" noProof="0" dirty="0">
                <a:ln>
                  <a:noFill/>
                </a:ln>
                <a:solidFill>
                  <a:srgbClr val="000000"/>
                </a:solidFill>
                <a:effectLst/>
                <a:uLnTx/>
                <a:uFillTx/>
                <a:latin typeface="Gill Sans MT" panose="020B0502020104020203" pitchFamily="34" charset="0"/>
              </a:rPr>
              <a:t>Each communities will be handled differently</a:t>
            </a:r>
            <a:endParaRPr lang="en-GB" dirty="0">
              <a:latin typeface="Gill Sans MT" panose="020B0502020104020203" pitchFamily="34" charset="0"/>
            </a:endParaRPr>
          </a:p>
        </p:txBody>
      </p:sp>
      <p:sp>
        <p:nvSpPr>
          <p:cNvPr id="4" name="Slide Number Placeholder 3"/>
          <p:cNvSpPr>
            <a:spLocks noGrp="1"/>
          </p:cNvSpPr>
          <p:nvPr>
            <p:ph type="sldNum" sz="quarter" idx="10"/>
          </p:nvPr>
        </p:nvSpPr>
        <p:spPr/>
        <p:txBody>
          <a:bodyPr/>
          <a:lstStyle/>
          <a:p>
            <a:fld id="{449CE816-4085-4B1B-A754-E75C2F0198B8}" type="slidenum">
              <a:rPr lang="en-GB" smtClean="0"/>
              <a:t>34</a:t>
            </a:fld>
            <a:endParaRPr lang="en-GB"/>
          </a:p>
        </p:txBody>
      </p:sp>
    </p:spTree>
    <p:extLst>
      <p:ext uri="{BB962C8B-B14F-4D97-AF65-F5344CB8AC3E}">
        <p14:creationId xmlns:p14="http://schemas.microsoft.com/office/powerpoint/2010/main" val="98882195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49CE816-4085-4B1B-A754-E75C2F0198B8}" type="slidenum">
              <a:rPr lang="en-GB" smtClean="0"/>
              <a:t>35</a:t>
            </a:fld>
            <a:endParaRPr lang="en-GB"/>
          </a:p>
        </p:txBody>
      </p:sp>
    </p:spTree>
    <p:extLst>
      <p:ext uri="{BB962C8B-B14F-4D97-AF65-F5344CB8AC3E}">
        <p14:creationId xmlns:p14="http://schemas.microsoft.com/office/powerpoint/2010/main" val="174688724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449CE816-4085-4B1B-A754-E75C2F0198B8}" type="slidenum">
              <a:rPr lang="en-GB" smtClean="0"/>
              <a:t>36</a:t>
            </a:fld>
            <a:endParaRPr lang="en-GB"/>
          </a:p>
        </p:txBody>
      </p:sp>
    </p:spTree>
    <p:extLst>
      <p:ext uri="{BB962C8B-B14F-4D97-AF65-F5344CB8AC3E}">
        <p14:creationId xmlns:p14="http://schemas.microsoft.com/office/powerpoint/2010/main" val="124800329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r>
              <a:rPr lang="en-US" dirty="0"/>
              <a:t>Discussions</a:t>
            </a:r>
            <a:r>
              <a:rPr lang="en-US" baseline="0" dirty="0"/>
              <a:t> and brainstorming before presentation of the slides on challenges and common mistakes in community </a:t>
            </a:r>
            <a:r>
              <a:rPr lang="en-US" baseline="0" dirty="0" err="1"/>
              <a:t>mobilisation</a:t>
            </a:r>
            <a:endParaRPr lang="en-US" baseline="0" dirty="0"/>
          </a:p>
          <a:p>
            <a:endParaRPr lang="en-US" dirty="0"/>
          </a:p>
          <a:p>
            <a:r>
              <a:rPr lang="en-US" dirty="0"/>
              <a:t>Community </a:t>
            </a:r>
            <a:r>
              <a:rPr lang="en-US" dirty="0" err="1"/>
              <a:t>mobilisation</a:t>
            </a:r>
            <a:r>
              <a:rPr lang="en-US" dirty="0"/>
              <a:t> can be a wonderful strategy, providing you have a good knowledge of the dynamics of the community, the issue at hand e.g. wildlife</a:t>
            </a:r>
            <a:r>
              <a:rPr lang="en-US" baseline="0" dirty="0"/>
              <a:t> trafficking around the park</a:t>
            </a:r>
            <a:r>
              <a:rPr lang="en-US" dirty="0"/>
              <a:t>, facilitation skills, understanding of community </a:t>
            </a:r>
            <a:r>
              <a:rPr lang="en-US" dirty="0" err="1"/>
              <a:t>mobilis</a:t>
            </a:r>
            <a:endParaRPr lang="en-US" dirty="0"/>
          </a:p>
          <a:p>
            <a:r>
              <a:rPr lang="en-US" dirty="0" err="1"/>
              <a:t>ation</a:t>
            </a:r>
            <a:r>
              <a:rPr lang="en-US" dirty="0"/>
              <a:t> and a true affinity for the communities you are attempting to mobilize.</a:t>
            </a:r>
          </a:p>
          <a:p>
            <a:endParaRPr lang="en-US" dirty="0"/>
          </a:p>
        </p:txBody>
      </p:sp>
      <p:sp>
        <p:nvSpPr>
          <p:cNvPr id="4" name="Slide Number Placeholder 3"/>
          <p:cNvSpPr>
            <a:spLocks noGrp="1"/>
          </p:cNvSpPr>
          <p:nvPr>
            <p:ph type="sldNum" sz="quarter" idx="10"/>
          </p:nvPr>
        </p:nvSpPr>
        <p:spPr/>
        <p:txBody>
          <a:bodyPr/>
          <a:lstStyle/>
          <a:p>
            <a:fld id="{449CE816-4085-4B1B-A754-E75C2F0198B8}" type="slidenum">
              <a:rPr lang="en-GB" smtClean="0">
                <a:solidFill>
                  <a:prstClr val="black"/>
                </a:solidFill>
              </a:rPr>
              <a:pPr/>
              <a:t>39</a:t>
            </a:fld>
            <a:endParaRPr lang="en-GB">
              <a:solidFill>
                <a:prstClr val="black"/>
              </a:solidFill>
            </a:endParaRPr>
          </a:p>
        </p:txBody>
      </p:sp>
    </p:spTree>
    <p:extLst>
      <p:ext uri="{BB962C8B-B14F-4D97-AF65-F5344CB8AC3E}">
        <p14:creationId xmlns:p14="http://schemas.microsoft.com/office/powerpoint/2010/main" val="817943788"/>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base" latinLnBrk="0" hangingPunct="1">
              <a:lnSpc>
                <a:spcPct val="100000"/>
              </a:lnSpc>
              <a:spcBef>
                <a:spcPct val="30000"/>
              </a:spcBef>
              <a:spcAft>
                <a:spcPct val="0"/>
              </a:spcAft>
              <a:buClrTx/>
              <a:buSzTx/>
              <a:buFontTx/>
              <a:buNone/>
              <a:tabLst/>
              <a:defRPr/>
            </a:pPr>
            <a:endParaRPr lang="en-GB" dirty="0">
              <a:latin typeface="Gill Sans MT" panose="020B0502020104020203" pitchFamily="34" charset="0"/>
            </a:endParaRPr>
          </a:p>
        </p:txBody>
      </p:sp>
      <p:sp>
        <p:nvSpPr>
          <p:cNvPr id="4" name="Slide Number Placeholder 3"/>
          <p:cNvSpPr>
            <a:spLocks noGrp="1"/>
          </p:cNvSpPr>
          <p:nvPr>
            <p:ph type="sldNum" sz="quarter" idx="10"/>
          </p:nvPr>
        </p:nvSpPr>
        <p:spPr/>
        <p:txBody>
          <a:bodyPr/>
          <a:lstStyle/>
          <a:p>
            <a:fld id="{449CE816-4085-4B1B-A754-E75C2F0198B8}" type="slidenum">
              <a:rPr lang="en-GB" smtClean="0"/>
              <a:t>41</a:t>
            </a:fld>
            <a:endParaRPr lang="en-GB"/>
          </a:p>
        </p:txBody>
      </p:sp>
    </p:spTree>
    <p:extLst>
      <p:ext uri="{BB962C8B-B14F-4D97-AF65-F5344CB8AC3E}">
        <p14:creationId xmlns:p14="http://schemas.microsoft.com/office/powerpoint/2010/main" val="2112339008"/>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Linking the qualities</a:t>
            </a:r>
            <a:r>
              <a:rPr lang="en-GB" baseline="0" dirty="0"/>
              <a:t> with the best mobiliser picture presentation will help participants further</a:t>
            </a:r>
            <a:r>
              <a:rPr lang="en-GB" dirty="0"/>
              <a:t> understand the qualities that they need to have in order to undertake effective community mobilisation for control of illegal activities.</a:t>
            </a:r>
          </a:p>
          <a:p>
            <a:endParaRPr lang="en-GB" baseline="0" dirty="0"/>
          </a:p>
        </p:txBody>
      </p:sp>
      <p:sp>
        <p:nvSpPr>
          <p:cNvPr id="4" name="Slide Number Placeholder 3"/>
          <p:cNvSpPr>
            <a:spLocks noGrp="1"/>
          </p:cNvSpPr>
          <p:nvPr>
            <p:ph type="sldNum" sz="quarter" idx="10"/>
          </p:nvPr>
        </p:nvSpPr>
        <p:spPr/>
        <p:txBody>
          <a:bodyPr/>
          <a:lstStyle/>
          <a:p>
            <a:fld id="{449CE816-4085-4B1B-A754-E75C2F0198B8}" type="slidenum">
              <a:rPr lang="en-GB" smtClean="0"/>
              <a:t>42</a:t>
            </a:fld>
            <a:endParaRPr lang="en-GB"/>
          </a:p>
        </p:txBody>
      </p:sp>
    </p:spTree>
    <p:extLst>
      <p:ext uri="{BB962C8B-B14F-4D97-AF65-F5344CB8AC3E}">
        <p14:creationId xmlns:p14="http://schemas.microsoft.com/office/powerpoint/2010/main" val="342467503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E9F6531-0F45-473D-98A2-0AD7B0B43E1D}" type="slidenum">
              <a:rPr lang="en-GB" smtClean="0"/>
              <a:t>3</a:t>
            </a:fld>
            <a:endParaRPr lang="en-GB"/>
          </a:p>
        </p:txBody>
      </p:sp>
    </p:spTree>
    <p:extLst>
      <p:ext uri="{BB962C8B-B14F-4D97-AF65-F5344CB8AC3E}">
        <p14:creationId xmlns:p14="http://schemas.microsoft.com/office/powerpoint/2010/main" val="408488901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base" latinLnBrk="0" hangingPunct="1">
              <a:lnSpc>
                <a:spcPct val="100000"/>
              </a:lnSpc>
              <a:spcBef>
                <a:spcPct val="30000"/>
              </a:spcBef>
              <a:spcAft>
                <a:spcPct val="0"/>
              </a:spcAft>
              <a:buClrTx/>
              <a:buSzTx/>
              <a:buFontTx/>
              <a:buNone/>
              <a:tabLst/>
              <a:defRPr/>
            </a:pPr>
            <a:endParaRPr lang="en-GB" dirty="0">
              <a:latin typeface="Gill Sans MT" panose="020B0502020104020203" pitchFamily="34" charset="0"/>
            </a:endParaRPr>
          </a:p>
        </p:txBody>
      </p:sp>
      <p:sp>
        <p:nvSpPr>
          <p:cNvPr id="4" name="Slide Number Placeholder 3"/>
          <p:cNvSpPr>
            <a:spLocks noGrp="1"/>
          </p:cNvSpPr>
          <p:nvPr>
            <p:ph type="sldNum" sz="quarter" idx="10"/>
          </p:nvPr>
        </p:nvSpPr>
        <p:spPr/>
        <p:txBody>
          <a:bodyPr/>
          <a:lstStyle/>
          <a:p>
            <a:fld id="{449CE816-4085-4B1B-A754-E75C2F0198B8}" type="slidenum">
              <a:rPr lang="en-GB" smtClean="0"/>
              <a:t>5</a:t>
            </a:fld>
            <a:endParaRPr lang="en-GB"/>
          </a:p>
        </p:txBody>
      </p:sp>
    </p:spTree>
    <p:extLst>
      <p:ext uri="{BB962C8B-B14F-4D97-AF65-F5344CB8AC3E}">
        <p14:creationId xmlns:p14="http://schemas.microsoft.com/office/powerpoint/2010/main" val="230901903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49CE816-4085-4B1B-A754-E75C2F0198B8}" type="slidenum">
              <a:rPr lang="en-GB" smtClean="0"/>
              <a:t>6</a:t>
            </a:fld>
            <a:endParaRPr lang="en-GB"/>
          </a:p>
        </p:txBody>
      </p:sp>
    </p:spTree>
    <p:extLst>
      <p:ext uri="{BB962C8B-B14F-4D97-AF65-F5344CB8AC3E}">
        <p14:creationId xmlns:p14="http://schemas.microsoft.com/office/powerpoint/2010/main" val="66857699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8"/>
        <p:cNvGrpSpPr/>
        <p:nvPr/>
      </p:nvGrpSpPr>
      <p:grpSpPr>
        <a:xfrm>
          <a:off x="0" y="0"/>
          <a:ext cx="0" cy="0"/>
          <a:chOff x="0" y="0"/>
          <a:chExt cx="0" cy="0"/>
        </a:xfrm>
      </p:grpSpPr>
      <p:sp>
        <p:nvSpPr>
          <p:cNvPr id="249" name="Shape 249"/>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
        <p:nvSpPr>
          <p:cNvPr id="250" name="Shape 250"/>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200" b="0" i="0" u="none" strike="noStrike" cap="none" dirty="0">
              <a:solidFill>
                <a:schemeClr val="dk1"/>
              </a:solidFill>
              <a:latin typeface="Calibri"/>
              <a:ea typeface="Calibri"/>
              <a:cs typeface="Calibri"/>
              <a:sym typeface="Calibri"/>
            </a:endParaRPr>
          </a:p>
        </p:txBody>
      </p:sp>
      <p:sp>
        <p:nvSpPr>
          <p:cNvPr id="251" name="Shape 251"/>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fld id="{00000000-1234-1234-1234-123412341234}" type="slidenum">
              <a:rPr lang="en-GB">
                <a:solidFill>
                  <a:prstClr val="black"/>
                </a:solidFill>
                <a:ea typeface="Calibri"/>
                <a:cs typeface="Calibri"/>
                <a:sym typeface="Calibri"/>
              </a:rPr>
              <a:pPr/>
              <a:t>7</a:t>
            </a:fld>
            <a:endParaRPr>
              <a:solidFill>
                <a:prstClr val="black"/>
              </a:solidFill>
              <a:ea typeface="Calibri"/>
              <a:cs typeface="Calibri"/>
              <a:sym typeface="Calibri"/>
            </a:endParaRPr>
          </a:p>
        </p:txBody>
      </p:sp>
    </p:spTree>
    <p:extLst>
      <p:ext uri="{BB962C8B-B14F-4D97-AF65-F5344CB8AC3E}">
        <p14:creationId xmlns:p14="http://schemas.microsoft.com/office/powerpoint/2010/main" val="96753122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base" latinLnBrk="0" hangingPunct="1">
              <a:lnSpc>
                <a:spcPct val="100000"/>
              </a:lnSpc>
              <a:spcBef>
                <a:spcPct val="30000"/>
              </a:spcBef>
              <a:spcAft>
                <a:spcPct val="0"/>
              </a:spcAft>
              <a:buClrTx/>
              <a:buSzTx/>
              <a:buFontTx/>
              <a:buNone/>
              <a:tabLst/>
              <a:defRPr/>
            </a:pPr>
            <a:r>
              <a:rPr kumimoji="0" lang="en-GB" sz="1200" b="0" i="0" u="none" strike="noStrike" kern="1200" cap="none" spc="0" normalizeH="0" baseline="0" noProof="0" dirty="0">
                <a:ln>
                  <a:noFill/>
                </a:ln>
                <a:solidFill>
                  <a:srgbClr val="000000"/>
                </a:solidFill>
                <a:effectLst/>
                <a:uLnTx/>
                <a:uFillTx/>
                <a:latin typeface="Gill Sans MT" panose="020B0502020104020203" pitchFamily="34" charset="0"/>
              </a:rPr>
              <a:t>Participants will be asked to share what they think a community is  </a:t>
            </a:r>
          </a:p>
          <a:p>
            <a:pPr marL="0" marR="0" lvl="0" indent="0" algn="l" defTabSz="914400" rtl="0" eaLnBrk="1" fontAlgn="base" latinLnBrk="0" hangingPunct="1">
              <a:lnSpc>
                <a:spcPct val="100000"/>
              </a:lnSpc>
              <a:spcBef>
                <a:spcPct val="30000"/>
              </a:spcBef>
              <a:spcAft>
                <a:spcPct val="0"/>
              </a:spcAft>
              <a:buClrTx/>
              <a:buSzTx/>
              <a:buFontTx/>
              <a:buNone/>
              <a:tabLst/>
              <a:defRPr/>
            </a:pPr>
            <a:r>
              <a:rPr kumimoji="0" lang="en-GB" sz="1200" b="0" i="0" u="none" strike="noStrike" kern="1200" cap="none" spc="0" normalizeH="0" baseline="0" noProof="0" dirty="0">
                <a:ln>
                  <a:noFill/>
                </a:ln>
                <a:solidFill>
                  <a:srgbClr val="000000"/>
                </a:solidFill>
                <a:effectLst/>
                <a:uLnTx/>
                <a:uFillTx/>
                <a:latin typeface="Gill Sans MT" panose="020B0502020104020203" pitchFamily="34" charset="0"/>
              </a:rPr>
              <a:t>All their views will be mentioned on the flip chart and discussed. </a:t>
            </a:r>
          </a:p>
          <a:p>
            <a:pPr marL="0" marR="0" lvl="0" indent="0" algn="l" defTabSz="914400" rtl="0" eaLnBrk="1" fontAlgn="base" latinLnBrk="0" hangingPunct="1">
              <a:lnSpc>
                <a:spcPct val="100000"/>
              </a:lnSpc>
              <a:spcBef>
                <a:spcPct val="30000"/>
              </a:spcBef>
              <a:spcAft>
                <a:spcPct val="0"/>
              </a:spcAft>
              <a:buClrTx/>
              <a:buSzTx/>
              <a:buFontTx/>
              <a:buNone/>
              <a:tabLst/>
              <a:defRPr/>
            </a:pPr>
            <a:r>
              <a:rPr kumimoji="0" lang="en-GB" sz="1200" b="0" i="0" u="none" strike="noStrike" kern="1200" cap="none" spc="0" normalizeH="0" baseline="0" noProof="0" dirty="0">
                <a:ln>
                  <a:noFill/>
                </a:ln>
                <a:solidFill>
                  <a:srgbClr val="000000"/>
                </a:solidFill>
                <a:effectLst/>
                <a:uLnTx/>
                <a:uFillTx/>
                <a:latin typeface="Gill Sans MT" panose="020B0502020104020203" pitchFamily="34" charset="0"/>
              </a:rPr>
              <a:t>Communities are different, have different cultures, different set up of life, each community differ from other communities. </a:t>
            </a:r>
          </a:p>
          <a:p>
            <a:pPr marL="0" marR="0" lvl="0" indent="0" algn="l" defTabSz="914400" rtl="0" eaLnBrk="1" fontAlgn="base" latinLnBrk="0" hangingPunct="1">
              <a:lnSpc>
                <a:spcPct val="100000"/>
              </a:lnSpc>
              <a:spcBef>
                <a:spcPct val="30000"/>
              </a:spcBef>
              <a:spcAft>
                <a:spcPct val="0"/>
              </a:spcAft>
              <a:buClrTx/>
              <a:buSzTx/>
              <a:buFontTx/>
              <a:buNone/>
              <a:tabLst/>
              <a:defRPr/>
            </a:pPr>
            <a:r>
              <a:rPr kumimoji="0" lang="en-GB" sz="1200" b="0" i="0" u="none" strike="noStrike" kern="1200" cap="none" spc="0" normalizeH="0" baseline="0" noProof="0" dirty="0">
                <a:ln>
                  <a:noFill/>
                </a:ln>
                <a:solidFill>
                  <a:srgbClr val="000000"/>
                </a:solidFill>
                <a:effectLst/>
                <a:uLnTx/>
                <a:uFillTx/>
                <a:latin typeface="Gill Sans MT" panose="020B0502020104020203" pitchFamily="34" charset="0"/>
              </a:rPr>
              <a:t>Every one sees community from his or her state of mind. </a:t>
            </a:r>
          </a:p>
          <a:p>
            <a:pPr marL="0" marR="0" lvl="0" indent="0" algn="l" defTabSz="914400" rtl="0" eaLnBrk="1" fontAlgn="base" latinLnBrk="0" hangingPunct="1">
              <a:lnSpc>
                <a:spcPct val="100000"/>
              </a:lnSpc>
              <a:spcBef>
                <a:spcPct val="30000"/>
              </a:spcBef>
              <a:spcAft>
                <a:spcPct val="0"/>
              </a:spcAft>
              <a:buClrTx/>
              <a:buSzTx/>
              <a:buFontTx/>
              <a:buNone/>
              <a:tabLst/>
              <a:defRPr/>
            </a:pPr>
            <a:r>
              <a:rPr kumimoji="0" lang="en-GB" sz="1200" b="0" i="0" u="none" strike="noStrike" kern="1200" cap="none" spc="0" normalizeH="0" baseline="0" noProof="0" dirty="0">
                <a:ln>
                  <a:noFill/>
                </a:ln>
                <a:solidFill>
                  <a:srgbClr val="000000"/>
                </a:solidFill>
                <a:effectLst/>
                <a:uLnTx/>
                <a:uFillTx/>
                <a:latin typeface="Gill Sans MT" panose="020B0502020104020203" pitchFamily="34" charset="0"/>
              </a:rPr>
              <a:t>Every one has different opinion about communities. </a:t>
            </a:r>
          </a:p>
          <a:p>
            <a:pPr marL="0" marR="0" lvl="0" indent="0" algn="l" defTabSz="914400" rtl="0" eaLnBrk="1" fontAlgn="base" latinLnBrk="0" hangingPunct="1">
              <a:lnSpc>
                <a:spcPct val="100000"/>
              </a:lnSpc>
              <a:spcBef>
                <a:spcPct val="30000"/>
              </a:spcBef>
              <a:spcAft>
                <a:spcPct val="0"/>
              </a:spcAft>
              <a:buClrTx/>
              <a:buSzTx/>
              <a:buFontTx/>
              <a:buNone/>
              <a:tabLst/>
              <a:defRPr/>
            </a:pPr>
            <a:r>
              <a:rPr kumimoji="0" lang="en-GB" sz="1200" b="0" i="0" u="none" strike="noStrike" kern="1200" cap="none" spc="0" normalizeH="0" baseline="0" noProof="0" dirty="0">
                <a:ln>
                  <a:noFill/>
                </a:ln>
                <a:solidFill>
                  <a:srgbClr val="000000"/>
                </a:solidFill>
                <a:effectLst/>
                <a:uLnTx/>
                <a:uFillTx/>
                <a:latin typeface="Gill Sans MT" panose="020B0502020104020203" pitchFamily="34" charset="0"/>
              </a:rPr>
              <a:t>Each communities will be handled differently</a:t>
            </a:r>
            <a:endParaRPr lang="en-GB" dirty="0">
              <a:latin typeface="Gill Sans MT" panose="020B0502020104020203" pitchFamily="34" charset="0"/>
            </a:endParaRPr>
          </a:p>
        </p:txBody>
      </p:sp>
      <p:sp>
        <p:nvSpPr>
          <p:cNvPr id="4" name="Slide Number Placeholder 3"/>
          <p:cNvSpPr>
            <a:spLocks noGrp="1"/>
          </p:cNvSpPr>
          <p:nvPr>
            <p:ph type="sldNum" sz="quarter" idx="10"/>
          </p:nvPr>
        </p:nvSpPr>
        <p:spPr/>
        <p:txBody>
          <a:bodyPr/>
          <a:lstStyle/>
          <a:p>
            <a:fld id="{449CE816-4085-4B1B-A754-E75C2F0198B8}" type="slidenum">
              <a:rPr lang="en-GB" smtClean="0"/>
              <a:t>8</a:t>
            </a:fld>
            <a:endParaRPr lang="en-GB"/>
          </a:p>
        </p:txBody>
      </p:sp>
    </p:spTree>
    <p:extLst>
      <p:ext uri="{BB962C8B-B14F-4D97-AF65-F5344CB8AC3E}">
        <p14:creationId xmlns:p14="http://schemas.microsoft.com/office/powerpoint/2010/main" val="102166367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base" latinLnBrk="0" hangingPunct="1">
              <a:lnSpc>
                <a:spcPct val="100000"/>
              </a:lnSpc>
              <a:spcBef>
                <a:spcPct val="30000"/>
              </a:spcBef>
              <a:spcAft>
                <a:spcPct val="0"/>
              </a:spcAft>
              <a:buClrTx/>
              <a:buSzTx/>
              <a:buFontTx/>
              <a:buNone/>
              <a:tabLst/>
              <a:defRPr/>
            </a:pPr>
            <a:r>
              <a:rPr kumimoji="0" lang="en-GB" sz="1200" b="0" i="0" u="none" strike="noStrike" kern="1200" cap="none" spc="0" normalizeH="0" baseline="0" noProof="0" dirty="0">
                <a:ln>
                  <a:noFill/>
                </a:ln>
                <a:solidFill>
                  <a:srgbClr val="000000"/>
                </a:solidFill>
                <a:effectLst/>
                <a:uLnTx/>
                <a:uFillTx/>
                <a:latin typeface="Gill Sans MT" panose="020B0502020104020203" pitchFamily="34" charset="0"/>
              </a:rPr>
              <a:t>Participants will be asked to share what they think a community is  </a:t>
            </a:r>
          </a:p>
          <a:p>
            <a:pPr marL="0" marR="0" lvl="0" indent="0" algn="l" defTabSz="914400" rtl="0" eaLnBrk="1" fontAlgn="base" latinLnBrk="0" hangingPunct="1">
              <a:lnSpc>
                <a:spcPct val="100000"/>
              </a:lnSpc>
              <a:spcBef>
                <a:spcPct val="30000"/>
              </a:spcBef>
              <a:spcAft>
                <a:spcPct val="0"/>
              </a:spcAft>
              <a:buClrTx/>
              <a:buSzTx/>
              <a:buFontTx/>
              <a:buNone/>
              <a:tabLst/>
              <a:defRPr/>
            </a:pPr>
            <a:r>
              <a:rPr kumimoji="0" lang="en-GB" sz="1200" b="0" i="0" u="none" strike="noStrike" kern="1200" cap="none" spc="0" normalizeH="0" baseline="0" noProof="0" dirty="0">
                <a:ln>
                  <a:noFill/>
                </a:ln>
                <a:solidFill>
                  <a:srgbClr val="000000"/>
                </a:solidFill>
                <a:effectLst/>
                <a:uLnTx/>
                <a:uFillTx/>
                <a:latin typeface="Gill Sans MT" panose="020B0502020104020203" pitchFamily="34" charset="0"/>
              </a:rPr>
              <a:t>All their views will be mentioned on the flip chart and discussed. </a:t>
            </a:r>
          </a:p>
          <a:p>
            <a:pPr marL="0" marR="0" lvl="0" indent="0" algn="l" defTabSz="914400" rtl="0" eaLnBrk="1" fontAlgn="base" latinLnBrk="0" hangingPunct="1">
              <a:lnSpc>
                <a:spcPct val="100000"/>
              </a:lnSpc>
              <a:spcBef>
                <a:spcPct val="30000"/>
              </a:spcBef>
              <a:spcAft>
                <a:spcPct val="0"/>
              </a:spcAft>
              <a:buClrTx/>
              <a:buSzTx/>
              <a:buFontTx/>
              <a:buNone/>
              <a:tabLst/>
              <a:defRPr/>
            </a:pPr>
            <a:r>
              <a:rPr kumimoji="0" lang="en-GB" sz="1200" b="0" i="0" u="none" strike="noStrike" kern="1200" cap="none" spc="0" normalizeH="0" baseline="0" noProof="0" dirty="0">
                <a:ln>
                  <a:noFill/>
                </a:ln>
                <a:solidFill>
                  <a:srgbClr val="000000"/>
                </a:solidFill>
                <a:effectLst/>
                <a:uLnTx/>
                <a:uFillTx/>
                <a:latin typeface="Gill Sans MT" panose="020B0502020104020203" pitchFamily="34" charset="0"/>
              </a:rPr>
              <a:t>Communities are different, have different cultures, different set up of life, each community differ from other communities. </a:t>
            </a:r>
          </a:p>
          <a:p>
            <a:pPr marL="0" marR="0" lvl="0" indent="0" algn="l" defTabSz="914400" rtl="0" eaLnBrk="1" fontAlgn="base" latinLnBrk="0" hangingPunct="1">
              <a:lnSpc>
                <a:spcPct val="100000"/>
              </a:lnSpc>
              <a:spcBef>
                <a:spcPct val="30000"/>
              </a:spcBef>
              <a:spcAft>
                <a:spcPct val="0"/>
              </a:spcAft>
              <a:buClrTx/>
              <a:buSzTx/>
              <a:buFontTx/>
              <a:buNone/>
              <a:tabLst/>
              <a:defRPr/>
            </a:pPr>
            <a:r>
              <a:rPr kumimoji="0" lang="en-GB" sz="1200" b="0" i="0" u="none" strike="noStrike" kern="1200" cap="none" spc="0" normalizeH="0" baseline="0" noProof="0" dirty="0">
                <a:ln>
                  <a:noFill/>
                </a:ln>
                <a:solidFill>
                  <a:srgbClr val="000000"/>
                </a:solidFill>
                <a:effectLst/>
                <a:uLnTx/>
                <a:uFillTx/>
                <a:latin typeface="Gill Sans MT" panose="020B0502020104020203" pitchFamily="34" charset="0"/>
              </a:rPr>
              <a:t>Every one sees community from his or her state of mind. </a:t>
            </a:r>
          </a:p>
          <a:p>
            <a:pPr marL="0" marR="0" lvl="0" indent="0" algn="l" defTabSz="914400" rtl="0" eaLnBrk="1" fontAlgn="base" latinLnBrk="0" hangingPunct="1">
              <a:lnSpc>
                <a:spcPct val="100000"/>
              </a:lnSpc>
              <a:spcBef>
                <a:spcPct val="30000"/>
              </a:spcBef>
              <a:spcAft>
                <a:spcPct val="0"/>
              </a:spcAft>
              <a:buClrTx/>
              <a:buSzTx/>
              <a:buFontTx/>
              <a:buNone/>
              <a:tabLst/>
              <a:defRPr/>
            </a:pPr>
            <a:r>
              <a:rPr kumimoji="0" lang="en-GB" sz="1200" b="0" i="0" u="none" strike="noStrike" kern="1200" cap="none" spc="0" normalizeH="0" baseline="0" noProof="0" dirty="0">
                <a:ln>
                  <a:noFill/>
                </a:ln>
                <a:solidFill>
                  <a:srgbClr val="000000"/>
                </a:solidFill>
                <a:effectLst/>
                <a:uLnTx/>
                <a:uFillTx/>
                <a:latin typeface="Gill Sans MT" panose="020B0502020104020203" pitchFamily="34" charset="0"/>
              </a:rPr>
              <a:t>Every one has different opinion about communities. </a:t>
            </a:r>
          </a:p>
          <a:p>
            <a:pPr marL="0" marR="0" lvl="0" indent="0" algn="l" defTabSz="914400" rtl="0" eaLnBrk="1" fontAlgn="base" latinLnBrk="0" hangingPunct="1">
              <a:lnSpc>
                <a:spcPct val="100000"/>
              </a:lnSpc>
              <a:spcBef>
                <a:spcPct val="30000"/>
              </a:spcBef>
              <a:spcAft>
                <a:spcPct val="0"/>
              </a:spcAft>
              <a:buClrTx/>
              <a:buSzTx/>
              <a:buFontTx/>
              <a:buNone/>
              <a:tabLst/>
              <a:defRPr/>
            </a:pPr>
            <a:r>
              <a:rPr kumimoji="0" lang="en-GB" sz="1200" b="0" i="0" u="none" strike="noStrike" kern="1200" cap="none" spc="0" normalizeH="0" baseline="0" noProof="0" dirty="0">
                <a:ln>
                  <a:noFill/>
                </a:ln>
                <a:solidFill>
                  <a:srgbClr val="000000"/>
                </a:solidFill>
                <a:effectLst/>
                <a:uLnTx/>
                <a:uFillTx/>
                <a:latin typeface="Gill Sans MT" panose="020B0502020104020203" pitchFamily="34" charset="0"/>
              </a:rPr>
              <a:t>Each communities will be handled differently</a:t>
            </a:r>
            <a:endParaRPr lang="en-GB" dirty="0">
              <a:latin typeface="Gill Sans MT" panose="020B0502020104020203" pitchFamily="34" charset="0"/>
            </a:endParaRPr>
          </a:p>
        </p:txBody>
      </p:sp>
      <p:sp>
        <p:nvSpPr>
          <p:cNvPr id="4" name="Slide Number Placeholder 3"/>
          <p:cNvSpPr>
            <a:spLocks noGrp="1"/>
          </p:cNvSpPr>
          <p:nvPr>
            <p:ph type="sldNum" sz="quarter" idx="10"/>
          </p:nvPr>
        </p:nvSpPr>
        <p:spPr/>
        <p:txBody>
          <a:bodyPr/>
          <a:lstStyle/>
          <a:p>
            <a:fld id="{449CE816-4085-4B1B-A754-E75C2F0198B8}" type="slidenum">
              <a:rPr lang="en-GB" smtClean="0"/>
              <a:t>9</a:t>
            </a:fld>
            <a:endParaRPr lang="en-GB"/>
          </a:p>
        </p:txBody>
      </p:sp>
    </p:spTree>
    <p:extLst>
      <p:ext uri="{BB962C8B-B14F-4D97-AF65-F5344CB8AC3E}">
        <p14:creationId xmlns:p14="http://schemas.microsoft.com/office/powerpoint/2010/main" val="212193672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5"/>
        <p:cNvGrpSpPr/>
        <p:nvPr/>
      </p:nvGrpSpPr>
      <p:grpSpPr>
        <a:xfrm>
          <a:off x="0" y="0"/>
          <a:ext cx="0" cy="0"/>
          <a:chOff x="0" y="0"/>
          <a:chExt cx="0" cy="0"/>
        </a:xfrm>
      </p:grpSpPr>
      <p:sp>
        <p:nvSpPr>
          <p:cNvPr id="256" name="Shape 256"/>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
        <p:nvSpPr>
          <p:cNvPr id="257" name="Shape 257"/>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200" b="0" i="0" u="none" strike="noStrike" cap="none" dirty="0">
              <a:solidFill>
                <a:schemeClr val="dk1"/>
              </a:solidFill>
              <a:latin typeface="Calibri"/>
              <a:ea typeface="Calibri"/>
              <a:cs typeface="Calibri"/>
              <a:sym typeface="Calibri"/>
            </a:endParaRPr>
          </a:p>
        </p:txBody>
      </p:sp>
      <p:sp>
        <p:nvSpPr>
          <p:cNvPr id="258" name="Shape 258"/>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fld id="{00000000-1234-1234-1234-123412341234}" type="slidenum">
              <a:rPr lang="en-GB">
                <a:solidFill>
                  <a:prstClr val="black"/>
                </a:solidFill>
                <a:ea typeface="Calibri"/>
                <a:cs typeface="Calibri"/>
                <a:sym typeface="Calibri"/>
              </a:rPr>
              <a:pPr/>
              <a:t>10</a:t>
            </a:fld>
            <a:endParaRPr>
              <a:solidFill>
                <a:prstClr val="black"/>
              </a:solidFill>
              <a:ea typeface="Calibri"/>
              <a:cs typeface="Calibri"/>
              <a:sym typeface="Calibri"/>
            </a:endParaRPr>
          </a:p>
        </p:txBody>
      </p:sp>
    </p:spTree>
    <p:extLst>
      <p:ext uri="{BB962C8B-B14F-4D97-AF65-F5344CB8AC3E}">
        <p14:creationId xmlns:p14="http://schemas.microsoft.com/office/powerpoint/2010/main" val="315506377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915128" y="1788454"/>
            <a:ext cx="8361229" cy="2098226"/>
          </a:xfrm>
        </p:spPr>
        <p:txBody>
          <a:bodyPr anchor="b">
            <a:noAutofit/>
          </a:bodyPr>
          <a:lstStyle>
            <a:lvl1pPr algn="ctr">
              <a:defRPr sz="7200" cap="all" baseline="0">
                <a:solidFill>
                  <a:srgbClr val="011893"/>
                </a:solidFill>
              </a:defRPr>
            </a:lvl1pPr>
          </a:lstStyle>
          <a:p>
            <a:r>
              <a:rPr lang="en-US" dirty="0"/>
              <a:t>Click to edit Master title style</a:t>
            </a:r>
          </a:p>
        </p:txBody>
      </p:sp>
      <p:sp>
        <p:nvSpPr>
          <p:cNvPr id="3" name="Subtitle 2"/>
          <p:cNvSpPr>
            <a:spLocks noGrp="1"/>
          </p:cNvSpPr>
          <p:nvPr>
            <p:ph type="subTitle" idx="1"/>
          </p:nvPr>
        </p:nvSpPr>
        <p:spPr>
          <a:xfrm>
            <a:off x="2679906" y="3956279"/>
            <a:ext cx="6831673" cy="1086237"/>
          </a:xfrm>
        </p:spPr>
        <p:txBody>
          <a:bodyPr>
            <a:normAutofit/>
          </a:bodyPr>
          <a:lstStyle>
            <a:lvl1pPr marL="0" indent="0" algn="ctr">
              <a:lnSpc>
                <a:spcPct val="112000"/>
              </a:lnSpc>
              <a:spcBef>
                <a:spcPts val="0"/>
              </a:spcBef>
              <a:spcAft>
                <a:spcPts val="0"/>
              </a:spcAft>
              <a:buNone/>
              <a:defRPr sz="23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a:xfrm>
            <a:off x="752858" y="6453386"/>
            <a:ext cx="1607944" cy="404614"/>
          </a:xfrm>
        </p:spPr>
        <p:txBody>
          <a:bodyPr/>
          <a:lstStyle>
            <a:lvl1pPr>
              <a:defRPr baseline="0">
                <a:solidFill>
                  <a:schemeClr val="tx2"/>
                </a:solidFill>
              </a:defRPr>
            </a:lvl1pPr>
          </a:lstStyle>
          <a:p>
            <a:fld id="{9C1E6636-155F-BB41-9A71-28D895967DB3}" type="datetime1">
              <a:rPr lang="en-GB" smtClean="0"/>
              <a:t>10/06/2020</a:t>
            </a:fld>
            <a:endParaRPr lang="en-GB"/>
          </a:p>
        </p:txBody>
      </p:sp>
      <p:sp>
        <p:nvSpPr>
          <p:cNvPr id="5" name="Footer Placeholder 4"/>
          <p:cNvSpPr>
            <a:spLocks noGrp="1"/>
          </p:cNvSpPr>
          <p:nvPr>
            <p:ph type="ftr" sz="quarter" idx="11"/>
          </p:nvPr>
        </p:nvSpPr>
        <p:spPr>
          <a:xfrm>
            <a:off x="2584054" y="6453386"/>
            <a:ext cx="7023377" cy="404614"/>
          </a:xfrm>
        </p:spPr>
        <p:txBody>
          <a:bodyPr/>
          <a:lstStyle>
            <a:lvl1pPr algn="ctr">
              <a:defRPr baseline="0">
                <a:solidFill>
                  <a:schemeClr val="tx2"/>
                </a:solidFill>
              </a:defRPr>
            </a:lvl1pPr>
          </a:lstStyle>
          <a:p>
            <a:endParaRPr lang="en-GB"/>
          </a:p>
        </p:txBody>
      </p:sp>
      <p:sp>
        <p:nvSpPr>
          <p:cNvPr id="6" name="Slide Number Placeholder 5"/>
          <p:cNvSpPr>
            <a:spLocks noGrp="1"/>
          </p:cNvSpPr>
          <p:nvPr>
            <p:ph type="sldNum" sz="quarter" idx="12"/>
          </p:nvPr>
        </p:nvSpPr>
        <p:spPr>
          <a:xfrm>
            <a:off x="9830683" y="6453386"/>
            <a:ext cx="1596292" cy="404614"/>
          </a:xfrm>
        </p:spPr>
        <p:txBody>
          <a:bodyPr/>
          <a:lstStyle>
            <a:lvl1pPr>
              <a:defRPr baseline="0">
                <a:solidFill>
                  <a:schemeClr val="tx2"/>
                </a:solidFill>
              </a:defRPr>
            </a:lvl1pPr>
          </a:lstStyle>
          <a:p>
            <a:fld id="{D8AC6650-73DF-46B7-A688-A216FA2CA224}" type="slidenum">
              <a:rPr lang="en-GB" smtClean="0"/>
              <a:t>‹#›</a:t>
            </a:fld>
            <a:endParaRPr lang="en-GB"/>
          </a:p>
        </p:txBody>
      </p:sp>
      <p:grpSp>
        <p:nvGrpSpPr>
          <p:cNvPr id="7" name="Group 6"/>
          <p:cNvGrpSpPr/>
          <p:nvPr/>
        </p:nvGrpSpPr>
        <p:grpSpPr>
          <a:xfrm>
            <a:off x="752858" y="744469"/>
            <a:ext cx="10674117" cy="5349671"/>
            <a:chOff x="752858" y="744469"/>
            <a:chExt cx="10674117" cy="5349671"/>
          </a:xfrm>
        </p:grpSpPr>
        <p:sp>
          <p:nvSpPr>
            <p:cNvPr id="11" name="Freeform 6"/>
            <p:cNvSpPr/>
            <p:nvPr/>
          </p:nvSpPr>
          <p:spPr bwMode="auto">
            <a:xfrm>
              <a:off x="8151962" y="1685652"/>
              <a:ext cx="3275013" cy="4408488"/>
            </a:xfrm>
            <a:custGeom>
              <a:avLst/>
              <a:gdLst/>
              <a:ahLst/>
              <a:cxnLst/>
              <a:rect l="l" t="t" r="r" b="b"/>
              <a:pathLst>
                <a:path w="10000" h="10000">
                  <a:moveTo>
                    <a:pt x="8761" y="0"/>
                  </a:moveTo>
                  <a:lnTo>
                    <a:pt x="10000" y="0"/>
                  </a:lnTo>
                  <a:lnTo>
                    <a:pt x="10000" y="10000"/>
                  </a:lnTo>
                  <a:lnTo>
                    <a:pt x="0" y="10000"/>
                  </a:lnTo>
                  <a:lnTo>
                    <a:pt x="0" y="9126"/>
                  </a:lnTo>
                  <a:lnTo>
                    <a:pt x="8761" y="9127"/>
                  </a:lnTo>
                  <a:lnTo>
                    <a:pt x="8761" y="0"/>
                  </a:lnTo>
                  <a:close/>
                </a:path>
              </a:pathLst>
            </a:custGeom>
            <a:solidFill>
              <a:schemeClr val="tx2"/>
            </a:solidFill>
            <a:ln w="0">
              <a:noFill/>
              <a:prstDash val="solid"/>
              <a:round/>
              <a:headEnd/>
              <a:tailEnd/>
            </a:ln>
          </p:spPr>
        </p:sp>
        <p:sp>
          <p:nvSpPr>
            <p:cNvPr id="14" name="Freeform 6"/>
            <p:cNvSpPr/>
            <p:nvPr/>
          </p:nvSpPr>
          <p:spPr bwMode="auto">
            <a:xfrm flipH="1" flipV="1">
              <a:off x="752858" y="744469"/>
              <a:ext cx="3275668" cy="4408488"/>
            </a:xfrm>
            <a:custGeom>
              <a:avLst/>
              <a:gdLst/>
              <a:ahLst/>
              <a:cxnLst/>
              <a:rect l="l" t="t" r="r" b="b"/>
              <a:pathLst>
                <a:path w="10002" h="10000">
                  <a:moveTo>
                    <a:pt x="8763" y="0"/>
                  </a:moveTo>
                  <a:lnTo>
                    <a:pt x="10002" y="0"/>
                  </a:lnTo>
                  <a:lnTo>
                    <a:pt x="10002" y="10000"/>
                  </a:lnTo>
                  <a:lnTo>
                    <a:pt x="2" y="10000"/>
                  </a:lnTo>
                  <a:cubicBezTo>
                    <a:pt x="-2" y="9698"/>
                    <a:pt x="4" y="9427"/>
                    <a:pt x="0" y="9125"/>
                  </a:cubicBezTo>
                  <a:lnTo>
                    <a:pt x="8763" y="9128"/>
                  </a:lnTo>
                  <a:lnTo>
                    <a:pt x="8763" y="0"/>
                  </a:lnTo>
                  <a:close/>
                </a:path>
              </a:pathLst>
            </a:custGeom>
            <a:solidFill>
              <a:schemeClr val="tx2"/>
            </a:solidFill>
            <a:ln w="0">
              <a:noFill/>
              <a:prstDash val="solid"/>
              <a:round/>
              <a:headEnd/>
              <a:tailEnd/>
            </a:ln>
          </p:spPr>
        </p:sp>
      </p:gr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8" name="Rectangle 7" title="Background Shape"/>
          <p:cNvSpPr/>
          <p:nvPr/>
        </p:nvSpPr>
        <p:spPr>
          <a:xfrm>
            <a:off x="0" y="376"/>
            <a:ext cx="5303520" cy="685762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723900" y="685800"/>
            <a:ext cx="3855720" cy="2157884"/>
          </a:xfrm>
        </p:spPr>
        <p:txBody>
          <a:bodyPr anchor="t">
            <a:normAutofit/>
          </a:bodyPr>
          <a:lstStyle>
            <a:lvl1pPr>
              <a:lnSpc>
                <a:spcPct val="84000"/>
              </a:lnSpc>
              <a:defRPr sz="4800" baseline="0"/>
            </a:lvl1pPr>
          </a:lstStyle>
          <a:p>
            <a:r>
              <a:rPr lang="en-US"/>
              <a:t>Click to edit Master title style</a:t>
            </a:r>
            <a:endParaRPr lang="en-US" dirty="0"/>
          </a:p>
        </p:txBody>
      </p:sp>
      <p:sp>
        <p:nvSpPr>
          <p:cNvPr id="3" name="Picture Placeholder 2"/>
          <p:cNvSpPr>
            <a:spLocks noGrp="1" noChangeAspect="1"/>
          </p:cNvSpPr>
          <p:nvPr>
            <p:ph type="pic" idx="1"/>
          </p:nvPr>
        </p:nvSpPr>
        <p:spPr>
          <a:xfrm>
            <a:off x="5532120" y="0"/>
            <a:ext cx="6659880" cy="6857999"/>
          </a:xfrm>
        </p:spPr>
        <p:txBody>
          <a:bodyPr anchor="t">
            <a:normAutofit/>
          </a:bodyPr>
          <a:lstStyle>
            <a:lvl1pPr marL="0" indent="0">
              <a:buNone/>
              <a:defRPr sz="2000"/>
            </a:lvl1pPr>
            <a:lvl2pPr marL="457200" indent="0">
              <a:buNone/>
              <a:defRPr sz="2000"/>
            </a:lvl2pPr>
            <a:lvl3pPr marL="914400" indent="0">
              <a:buNone/>
              <a:defRPr sz="20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Drag picture to placeholder or click icon to add</a:t>
            </a:r>
          </a:p>
        </p:txBody>
      </p:sp>
      <p:sp>
        <p:nvSpPr>
          <p:cNvPr id="4" name="Text Placeholder 3"/>
          <p:cNvSpPr>
            <a:spLocks noGrp="1"/>
          </p:cNvSpPr>
          <p:nvPr>
            <p:ph type="body" sz="half" idx="2"/>
          </p:nvPr>
        </p:nvSpPr>
        <p:spPr>
          <a:xfrm>
            <a:off x="723900" y="2855968"/>
            <a:ext cx="3855720" cy="3011432"/>
          </a:xfrm>
        </p:spPr>
        <p:txBody>
          <a:bodyPr/>
          <a:lstStyle>
            <a:lvl1pPr marL="0" indent="0">
              <a:lnSpc>
                <a:spcPct val="113000"/>
              </a:lnSpc>
              <a:spcBef>
                <a:spcPts val="0"/>
              </a:spcBef>
              <a:spcAft>
                <a:spcPts val="1500"/>
              </a:spcAft>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a:xfrm>
            <a:off x="723900" y="6453386"/>
            <a:ext cx="1204572" cy="404614"/>
          </a:xfrm>
        </p:spPr>
        <p:txBody>
          <a:bodyPr/>
          <a:lstStyle>
            <a:lvl1pPr>
              <a:defRPr>
                <a:solidFill>
                  <a:schemeClr val="tx2"/>
                </a:solidFill>
              </a:defRPr>
            </a:lvl1pPr>
          </a:lstStyle>
          <a:p>
            <a:fld id="{41CE7503-7C15-9F4A-BFAE-BB0D12D9A565}" type="datetime1">
              <a:rPr lang="en-GB" smtClean="0"/>
              <a:t>10/06/2020</a:t>
            </a:fld>
            <a:endParaRPr lang="en-GB"/>
          </a:p>
        </p:txBody>
      </p:sp>
      <p:sp>
        <p:nvSpPr>
          <p:cNvPr id="6" name="Footer Placeholder 5"/>
          <p:cNvSpPr>
            <a:spLocks noGrp="1"/>
          </p:cNvSpPr>
          <p:nvPr>
            <p:ph type="ftr" sz="quarter" idx="11"/>
          </p:nvPr>
        </p:nvSpPr>
        <p:spPr>
          <a:xfrm>
            <a:off x="2205945" y="6453386"/>
            <a:ext cx="2373675" cy="404614"/>
          </a:xfrm>
        </p:spPr>
        <p:txBody>
          <a:bodyPr/>
          <a:lstStyle>
            <a:lvl1pPr>
              <a:defRPr>
                <a:solidFill>
                  <a:schemeClr val="tx2"/>
                </a:solidFill>
              </a:defRPr>
            </a:lvl1pPr>
          </a:lstStyle>
          <a:p>
            <a:endParaRPr lang="en-GB"/>
          </a:p>
        </p:txBody>
      </p:sp>
      <p:sp>
        <p:nvSpPr>
          <p:cNvPr id="7" name="Slide Number Placeholder 6"/>
          <p:cNvSpPr>
            <a:spLocks noGrp="1"/>
          </p:cNvSpPr>
          <p:nvPr>
            <p:ph type="sldNum" sz="quarter" idx="12"/>
          </p:nvPr>
        </p:nvSpPr>
        <p:spPr>
          <a:xfrm>
            <a:off x="9883140" y="6453386"/>
            <a:ext cx="1596292" cy="404614"/>
          </a:xfrm>
        </p:spPr>
        <p:txBody>
          <a:bodyPr/>
          <a:lstStyle>
            <a:lvl1pPr>
              <a:defRPr>
                <a:solidFill>
                  <a:schemeClr val="tx2"/>
                </a:solidFill>
              </a:defRPr>
            </a:lvl1pPr>
          </a:lstStyle>
          <a:p>
            <a:fld id="{D8AC6650-73DF-46B7-A688-A216FA2CA224}" type="slidenum">
              <a:rPr lang="en-GB" smtClean="0"/>
              <a:t>‹#›</a:t>
            </a:fld>
            <a:endParaRPr lang="en-GB"/>
          </a:p>
        </p:txBody>
      </p:sp>
      <p:sp>
        <p:nvSpPr>
          <p:cNvPr id="9" name="Rectangle 8" title="Divider Bar"/>
          <p:cNvSpPr/>
          <p:nvPr/>
        </p:nvSpPr>
        <p:spPr>
          <a:xfrm>
            <a:off x="5303520" y="376"/>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a:xfrm>
            <a:off x="1371600" y="2295525"/>
            <a:ext cx="9601200" cy="357187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44F1FC6-4AB4-3447-8D7C-15BC6348923B}" type="datetime1">
              <a:rPr lang="en-GB" smtClean="0"/>
              <a:t>10/06/2020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8AC6650-73DF-46B7-A688-A216FA2CA224}" type="slidenum">
              <a:rPr lang="en-GB" smtClean="0"/>
              <a:t>‹#›</a:t>
            </a:fld>
            <a:endParaRPr lang="en-GB"/>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596561" y="624156"/>
            <a:ext cx="1565766" cy="5243244"/>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1371600" y="624156"/>
            <a:ext cx="8179641" cy="5243244"/>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6787AC0D-6EBB-D341-A1FD-2076463A678F}" type="datetime1">
              <a:rPr lang="en-GB" smtClean="0"/>
              <a:t>10/06/2020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8AC6650-73DF-46B7-A688-A216FA2CA224}" type="slidenum">
              <a:rPr lang="en-GB" smtClean="0"/>
              <a:t>‹#›</a:t>
            </a:fld>
            <a:endParaRPr lang="en-GB"/>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915128" y="1788454"/>
            <a:ext cx="8361229" cy="2098226"/>
          </a:xfrm>
        </p:spPr>
        <p:txBody>
          <a:bodyPr anchor="b">
            <a:noAutofit/>
          </a:bodyPr>
          <a:lstStyle>
            <a:lvl1pPr algn="ctr">
              <a:defRPr sz="7200" cap="all" baseline="0">
                <a:solidFill>
                  <a:schemeClr val="tx2"/>
                </a:solidFill>
              </a:defRPr>
            </a:lvl1pPr>
          </a:lstStyle>
          <a:p>
            <a:r>
              <a:rPr lang="en-US"/>
              <a:t>Click to edit Master title style</a:t>
            </a:r>
            <a:endParaRPr lang="en-US" dirty="0"/>
          </a:p>
        </p:txBody>
      </p:sp>
      <p:sp>
        <p:nvSpPr>
          <p:cNvPr id="3" name="Subtitle 2"/>
          <p:cNvSpPr>
            <a:spLocks noGrp="1"/>
          </p:cNvSpPr>
          <p:nvPr>
            <p:ph type="subTitle" idx="1"/>
          </p:nvPr>
        </p:nvSpPr>
        <p:spPr>
          <a:xfrm>
            <a:off x="2679906" y="3956279"/>
            <a:ext cx="6831673" cy="1086237"/>
          </a:xfrm>
        </p:spPr>
        <p:txBody>
          <a:bodyPr>
            <a:normAutofit/>
          </a:bodyPr>
          <a:lstStyle>
            <a:lvl1pPr marL="0" indent="0" algn="ctr">
              <a:lnSpc>
                <a:spcPct val="112000"/>
              </a:lnSpc>
              <a:spcBef>
                <a:spcPts val="0"/>
              </a:spcBef>
              <a:spcAft>
                <a:spcPts val="0"/>
              </a:spcAft>
              <a:buNone/>
              <a:defRPr sz="23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a:xfrm>
            <a:off x="752858" y="6453386"/>
            <a:ext cx="1607944" cy="404614"/>
          </a:xfrm>
        </p:spPr>
        <p:txBody>
          <a:bodyPr/>
          <a:lstStyle>
            <a:lvl1pPr>
              <a:defRPr baseline="0">
                <a:solidFill>
                  <a:schemeClr val="tx2"/>
                </a:solidFill>
              </a:defRPr>
            </a:lvl1pPr>
          </a:lstStyle>
          <a:p>
            <a:fld id="{8F421CFE-A91C-0A4F-BD72-C00AE16FD9BA}" type="datetime1">
              <a:rPr lang="en-GB" smtClean="0"/>
              <a:t>10/06/2020</a:t>
            </a:fld>
            <a:endParaRPr lang="en-GB"/>
          </a:p>
        </p:txBody>
      </p:sp>
      <p:sp>
        <p:nvSpPr>
          <p:cNvPr id="5" name="Footer Placeholder 4"/>
          <p:cNvSpPr>
            <a:spLocks noGrp="1"/>
          </p:cNvSpPr>
          <p:nvPr>
            <p:ph type="ftr" sz="quarter" idx="11"/>
          </p:nvPr>
        </p:nvSpPr>
        <p:spPr>
          <a:xfrm>
            <a:off x="2584054" y="6453386"/>
            <a:ext cx="7023377" cy="404614"/>
          </a:xfrm>
        </p:spPr>
        <p:txBody>
          <a:bodyPr/>
          <a:lstStyle>
            <a:lvl1pPr algn="ctr">
              <a:defRPr baseline="0">
                <a:solidFill>
                  <a:schemeClr val="tx2"/>
                </a:solidFill>
              </a:defRPr>
            </a:lvl1pPr>
          </a:lstStyle>
          <a:p>
            <a:endParaRPr lang="en-GB"/>
          </a:p>
        </p:txBody>
      </p:sp>
      <p:sp>
        <p:nvSpPr>
          <p:cNvPr id="6" name="Slide Number Placeholder 5"/>
          <p:cNvSpPr>
            <a:spLocks noGrp="1"/>
          </p:cNvSpPr>
          <p:nvPr>
            <p:ph type="sldNum" sz="quarter" idx="12"/>
          </p:nvPr>
        </p:nvSpPr>
        <p:spPr>
          <a:xfrm>
            <a:off x="9830683" y="6453386"/>
            <a:ext cx="1596292" cy="404614"/>
          </a:xfrm>
        </p:spPr>
        <p:txBody>
          <a:bodyPr/>
          <a:lstStyle>
            <a:lvl1pPr>
              <a:defRPr baseline="0">
                <a:solidFill>
                  <a:schemeClr val="tx2"/>
                </a:solidFill>
              </a:defRPr>
            </a:lvl1pPr>
          </a:lstStyle>
          <a:p>
            <a:fld id="{D8AC6650-73DF-46B7-A688-A216FA2CA224}" type="slidenum">
              <a:rPr lang="en-GB" smtClean="0"/>
              <a:t>‹#›</a:t>
            </a:fld>
            <a:endParaRPr lang="en-GB"/>
          </a:p>
        </p:txBody>
      </p:sp>
      <p:grpSp>
        <p:nvGrpSpPr>
          <p:cNvPr id="7" name="Group 6"/>
          <p:cNvGrpSpPr/>
          <p:nvPr/>
        </p:nvGrpSpPr>
        <p:grpSpPr>
          <a:xfrm>
            <a:off x="752858" y="744469"/>
            <a:ext cx="10674117" cy="5349671"/>
            <a:chOff x="752858" y="744469"/>
            <a:chExt cx="10674117" cy="5349671"/>
          </a:xfrm>
        </p:grpSpPr>
        <p:sp>
          <p:nvSpPr>
            <p:cNvPr id="11" name="Freeform 6"/>
            <p:cNvSpPr/>
            <p:nvPr/>
          </p:nvSpPr>
          <p:spPr bwMode="auto">
            <a:xfrm>
              <a:off x="8151962" y="1685652"/>
              <a:ext cx="3275013" cy="4408488"/>
            </a:xfrm>
            <a:custGeom>
              <a:avLst/>
              <a:gdLst/>
              <a:ahLst/>
              <a:cxnLst/>
              <a:rect l="l" t="t" r="r" b="b"/>
              <a:pathLst>
                <a:path w="10000" h="10000">
                  <a:moveTo>
                    <a:pt x="8761" y="0"/>
                  </a:moveTo>
                  <a:lnTo>
                    <a:pt x="10000" y="0"/>
                  </a:lnTo>
                  <a:lnTo>
                    <a:pt x="10000" y="10000"/>
                  </a:lnTo>
                  <a:lnTo>
                    <a:pt x="0" y="10000"/>
                  </a:lnTo>
                  <a:lnTo>
                    <a:pt x="0" y="9126"/>
                  </a:lnTo>
                  <a:lnTo>
                    <a:pt x="8761" y="9127"/>
                  </a:lnTo>
                  <a:lnTo>
                    <a:pt x="8761" y="0"/>
                  </a:lnTo>
                  <a:close/>
                </a:path>
              </a:pathLst>
            </a:custGeom>
            <a:solidFill>
              <a:schemeClr val="tx2"/>
            </a:solidFill>
            <a:ln w="0">
              <a:noFill/>
              <a:prstDash val="solid"/>
              <a:round/>
              <a:headEnd/>
              <a:tailEnd/>
            </a:ln>
          </p:spPr>
        </p:sp>
        <p:sp>
          <p:nvSpPr>
            <p:cNvPr id="14" name="Freeform 6"/>
            <p:cNvSpPr/>
            <p:nvPr/>
          </p:nvSpPr>
          <p:spPr bwMode="auto">
            <a:xfrm flipH="1" flipV="1">
              <a:off x="752858" y="744469"/>
              <a:ext cx="3275668" cy="4408488"/>
            </a:xfrm>
            <a:custGeom>
              <a:avLst/>
              <a:gdLst/>
              <a:ahLst/>
              <a:cxnLst/>
              <a:rect l="l" t="t" r="r" b="b"/>
              <a:pathLst>
                <a:path w="10002" h="10000">
                  <a:moveTo>
                    <a:pt x="8763" y="0"/>
                  </a:moveTo>
                  <a:lnTo>
                    <a:pt x="10002" y="0"/>
                  </a:lnTo>
                  <a:lnTo>
                    <a:pt x="10002" y="10000"/>
                  </a:lnTo>
                  <a:lnTo>
                    <a:pt x="2" y="10000"/>
                  </a:lnTo>
                  <a:cubicBezTo>
                    <a:pt x="-2" y="9698"/>
                    <a:pt x="4" y="9427"/>
                    <a:pt x="0" y="9125"/>
                  </a:cubicBezTo>
                  <a:lnTo>
                    <a:pt x="8763" y="9128"/>
                  </a:lnTo>
                  <a:lnTo>
                    <a:pt x="8763" y="0"/>
                  </a:lnTo>
                  <a:close/>
                </a:path>
              </a:pathLst>
            </a:custGeom>
            <a:solidFill>
              <a:schemeClr val="tx2"/>
            </a:solidFill>
            <a:ln w="0">
              <a:noFill/>
              <a:prstDash val="solid"/>
              <a:round/>
              <a:headEnd/>
              <a:tailEnd/>
            </a:ln>
          </p:spPr>
        </p:sp>
      </p:grpSp>
    </p:spTree>
  </p:cSld>
  <p:clrMapOvr>
    <a:overrideClrMapping bg1="lt1" tx1="dk1" bg2="lt2" tx2="dk2" accent1="accent1" accent2="accent2" accent3="accent3" accent4="accent4" accent5="accent5" accent6="accent6" hlink="hlink" folHlink="folHlink"/>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7707D54F-385E-A844-80BC-48F58D2C6094}" type="datetime1">
              <a:rPr lang="en-GB" smtClean="0"/>
              <a:t>10/06/2020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8AC6650-73DF-46B7-A688-A216FA2CA224}" type="slidenum">
              <a:rPr lang="en-GB" smtClean="0"/>
              <a:pPr/>
              <a:t>‹#›</a:t>
            </a:fld>
            <a:endParaRPr lang="en-GB"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65025" y="1301360"/>
            <a:ext cx="9612971" cy="2852737"/>
          </a:xfrm>
        </p:spPr>
        <p:txBody>
          <a:bodyPr anchor="b">
            <a:normAutofit/>
          </a:bodyPr>
          <a:lstStyle>
            <a:lvl1pPr algn="r">
              <a:defRPr sz="7200" cap="all" baseline="0">
                <a:solidFill>
                  <a:schemeClr val="tx2"/>
                </a:solidFill>
              </a:defRPr>
            </a:lvl1pPr>
          </a:lstStyle>
          <a:p>
            <a:r>
              <a:rPr lang="en-US"/>
              <a:t>Click to edit Master title style</a:t>
            </a:r>
            <a:endParaRPr lang="en-US" dirty="0"/>
          </a:p>
        </p:txBody>
      </p:sp>
      <p:sp>
        <p:nvSpPr>
          <p:cNvPr id="3" name="Text Placeholder 2"/>
          <p:cNvSpPr>
            <a:spLocks noGrp="1"/>
          </p:cNvSpPr>
          <p:nvPr>
            <p:ph type="body" idx="1"/>
          </p:nvPr>
        </p:nvSpPr>
        <p:spPr>
          <a:xfrm>
            <a:off x="765025" y="4216328"/>
            <a:ext cx="9612971" cy="1143324"/>
          </a:xfrm>
        </p:spPr>
        <p:txBody>
          <a:bodyPr/>
          <a:lstStyle>
            <a:lvl1pPr marL="0" indent="0" algn="r">
              <a:lnSpc>
                <a:spcPct val="112000"/>
              </a:lnSpc>
              <a:spcBef>
                <a:spcPts val="0"/>
              </a:spcBef>
              <a:spcAft>
                <a:spcPts val="0"/>
              </a:spcAft>
              <a:buNone/>
              <a:defRPr sz="2400">
                <a:solidFill>
                  <a:schemeClr val="tx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a:xfrm>
            <a:off x="738908" y="6453386"/>
            <a:ext cx="1622409" cy="404614"/>
          </a:xfrm>
        </p:spPr>
        <p:txBody>
          <a:bodyPr/>
          <a:lstStyle>
            <a:lvl1pPr>
              <a:defRPr>
                <a:solidFill>
                  <a:schemeClr val="tx2"/>
                </a:solidFill>
              </a:defRPr>
            </a:lvl1pPr>
          </a:lstStyle>
          <a:p>
            <a:fld id="{AA474032-54CF-4A41-A759-189CD8FCCC8B}" type="datetime1">
              <a:rPr lang="en-GB" smtClean="0"/>
              <a:t>10/06/2020</a:t>
            </a:fld>
            <a:endParaRPr lang="en-GB"/>
          </a:p>
        </p:txBody>
      </p:sp>
      <p:sp>
        <p:nvSpPr>
          <p:cNvPr id="5" name="Footer Placeholder 4"/>
          <p:cNvSpPr>
            <a:spLocks noGrp="1"/>
          </p:cNvSpPr>
          <p:nvPr>
            <p:ph type="ftr" sz="quarter" idx="11"/>
          </p:nvPr>
        </p:nvSpPr>
        <p:spPr>
          <a:xfrm>
            <a:off x="2584312" y="6453386"/>
            <a:ext cx="7023377" cy="404614"/>
          </a:xfrm>
        </p:spPr>
        <p:txBody>
          <a:bodyPr/>
          <a:lstStyle>
            <a:lvl1pPr algn="ctr">
              <a:defRPr>
                <a:solidFill>
                  <a:schemeClr val="tx2"/>
                </a:solidFill>
              </a:defRPr>
            </a:lvl1pPr>
          </a:lstStyle>
          <a:p>
            <a:endParaRPr lang="en-GB"/>
          </a:p>
        </p:txBody>
      </p:sp>
      <p:sp>
        <p:nvSpPr>
          <p:cNvPr id="6" name="Slide Number Placeholder 5"/>
          <p:cNvSpPr>
            <a:spLocks noGrp="1"/>
          </p:cNvSpPr>
          <p:nvPr>
            <p:ph type="sldNum" sz="quarter" idx="12"/>
          </p:nvPr>
        </p:nvSpPr>
        <p:spPr>
          <a:xfrm>
            <a:off x="9830683" y="6453386"/>
            <a:ext cx="1596292" cy="404614"/>
          </a:xfrm>
        </p:spPr>
        <p:txBody>
          <a:bodyPr/>
          <a:lstStyle>
            <a:lvl1pPr>
              <a:defRPr>
                <a:solidFill>
                  <a:schemeClr val="tx2"/>
                </a:solidFill>
              </a:defRPr>
            </a:lvl1pPr>
          </a:lstStyle>
          <a:p>
            <a:fld id="{D8AC6650-73DF-46B7-A688-A216FA2CA224}" type="slidenum">
              <a:rPr lang="en-GB" smtClean="0"/>
              <a:t>‹#›</a:t>
            </a:fld>
            <a:endParaRPr lang="en-GB"/>
          </a:p>
        </p:txBody>
      </p:sp>
      <p:sp>
        <p:nvSpPr>
          <p:cNvPr id="7" name="Freeform 6" title="Crop Mark"/>
          <p:cNvSpPr/>
          <p:nvPr/>
        </p:nvSpPr>
        <p:spPr bwMode="auto">
          <a:xfrm>
            <a:off x="8151962" y="1685652"/>
            <a:ext cx="3275013" cy="4408488"/>
          </a:xfrm>
          <a:custGeom>
            <a:avLst/>
            <a:gdLst/>
            <a:ahLst/>
            <a:cxnLst/>
            <a:rect l="0" t="0" r="r" b="b"/>
            <a:pathLst>
              <a:path w="4125" h="5554">
                <a:moveTo>
                  <a:pt x="3614" y="0"/>
                </a:moveTo>
                <a:lnTo>
                  <a:pt x="4125" y="0"/>
                </a:lnTo>
                <a:lnTo>
                  <a:pt x="4125" y="5554"/>
                </a:lnTo>
                <a:lnTo>
                  <a:pt x="0" y="5554"/>
                </a:lnTo>
                <a:lnTo>
                  <a:pt x="0" y="5074"/>
                </a:lnTo>
                <a:lnTo>
                  <a:pt x="3614" y="5074"/>
                </a:lnTo>
                <a:lnTo>
                  <a:pt x="3614" y="0"/>
                </a:lnTo>
                <a:close/>
              </a:path>
            </a:pathLst>
          </a:custGeom>
          <a:solidFill>
            <a:schemeClr val="tx2"/>
          </a:solidFill>
          <a:ln w="0">
            <a:noFill/>
            <a:prstDash val="solid"/>
            <a:round/>
            <a:headEnd/>
            <a:tailEnd/>
          </a:ln>
        </p:spPr>
      </p:sp>
    </p:spTree>
  </p:cSld>
  <p:clrMapOvr>
    <a:overrideClrMapping bg1="dk1" tx1="lt1" bg2="dk2" tx2="lt2" accent1="accent1" accent2="accent2" accent3="accent3" accent4="accent4" accent5="accent5" accent6="accent6" hlink="hlink" folHlink="folHlink"/>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2"/>
                </a:solidFill>
              </a:defRPr>
            </a:lvl1pPr>
          </a:lstStyle>
          <a:p>
            <a:r>
              <a:rPr lang="en-US"/>
              <a:t>Click to edit Master title style</a:t>
            </a:r>
            <a:endParaRPr lang="en-US" dirty="0"/>
          </a:p>
        </p:txBody>
      </p:sp>
      <p:sp>
        <p:nvSpPr>
          <p:cNvPr id="3" name="Content Placeholder 2"/>
          <p:cNvSpPr>
            <a:spLocks noGrp="1"/>
          </p:cNvSpPr>
          <p:nvPr>
            <p:ph sz="half" idx="1"/>
          </p:nvPr>
        </p:nvSpPr>
        <p:spPr>
          <a:xfrm>
            <a:off x="1371600" y="2285999"/>
            <a:ext cx="4447786" cy="3581401"/>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525403" y="2285999"/>
            <a:ext cx="4447786" cy="3581401"/>
          </a:xfrm>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30F1F78C-8CD6-FD4C-AD71-680BE7409980}" type="datetime1">
              <a:rPr lang="en-GB" smtClean="0"/>
              <a:t>10/06/2020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8AC6650-73DF-46B7-A688-A216FA2CA224}" type="slidenum">
              <a:rPr lang="en-GB" smtClean="0"/>
              <a:pPr/>
              <a:t>‹#›</a:t>
            </a:fld>
            <a:endParaRPr lang="en-GB"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371600" y="685800"/>
            <a:ext cx="9601200" cy="1485900"/>
          </a:xfrm>
        </p:spPr>
        <p:txBody>
          <a:bodyPr/>
          <a:lstStyle>
            <a:lvl1pPr>
              <a:defRPr>
                <a:solidFill>
                  <a:schemeClr val="tx2"/>
                </a:solidFill>
              </a:defRPr>
            </a:lvl1pPr>
          </a:lstStyle>
          <a:p>
            <a:r>
              <a:rPr lang="en-US"/>
              <a:t>Click to edit Master title style</a:t>
            </a:r>
            <a:endParaRPr lang="en-US" dirty="0"/>
          </a:p>
        </p:txBody>
      </p:sp>
      <p:sp>
        <p:nvSpPr>
          <p:cNvPr id="3" name="Text Placeholder 2"/>
          <p:cNvSpPr>
            <a:spLocks noGrp="1"/>
          </p:cNvSpPr>
          <p:nvPr>
            <p:ph type="body" idx="1"/>
          </p:nvPr>
        </p:nvSpPr>
        <p:spPr>
          <a:xfrm>
            <a:off x="1371600" y="2340864"/>
            <a:ext cx="4443984" cy="823912"/>
          </a:xfrm>
        </p:spPr>
        <p:txBody>
          <a:bodyPr anchor="b">
            <a:noAutofit/>
          </a:bodyPr>
          <a:lstStyle>
            <a:lvl1pPr marL="0" indent="0">
              <a:lnSpc>
                <a:spcPct val="84000"/>
              </a:lnSpc>
              <a:spcBef>
                <a:spcPts val="0"/>
              </a:spcBef>
              <a:spcAft>
                <a:spcPts val="0"/>
              </a:spcAft>
              <a:buNone/>
              <a:defRPr sz="3000" b="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371600" y="3305207"/>
            <a:ext cx="4443984" cy="2562193"/>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525014" y="2340864"/>
            <a:ext cx="4443984" cy="823912"/>
          </a:xfrm>
        </p:spPr>
        <p:txBody>
          <a:bodyPr anchor="b">
            <a:noAutofit/>
          </a:bodyPr>
          <a:lstStyle>
            <a:lvl1pPr marL="0" indent="0">
              <a:lnSpc>
                <a:spcPct val="84000"/>
              </a:lnSpc>
              <a:spcBef>
                <a:spcPts val="0"/>
              </a:spcBef>
              <a:spcAft>
                <a:spcPts val="0"/>
              </a:spcAft>
              <a:buNone/>
              <a:defRPr sz="3000" b="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525014" y="3305207"/>
            <a:ext cx="4443984" cy="2562193"/>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A04C9DB7-B305-E044-9CFA-F8E61B99415D}" type="datetime1">
              <a:rPr lang="en-GB" smtClean="0"/>
              <a:t>10/06/2020</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D8AC6650-73DF-46B7-A688-A216FA2CA224}" type="slidenum">
              <a:rPr lang="en-GB" smtClean="0"/>
              <a:t>‹#›</a:t>
            </a:fld>
            <a:endParaRPr lang="en-GB"/>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24CE3082-8568-E447-B927-DE09B3B15CDD}" type="datetime1">
              <a:rPr lang="en-GB" smtClean="0"/>
              <a:t>10/06/2020</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D8AC6650-73DF-46B7-A688-A216FA2CA224}" type="slidenum">
              <a:rPr lang="en-GB" smtClean="0"/>
              <a:t>‹#›</a:t>
            </a:fld>
            <a:endParaRPr lang="en-GB"/>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EC83ED1-A002-964E-9D44-7D1024F6451E}" type="datetime1">
              <a:rPr lang="en-GB" smtClean="0"/>
              <a:t>10/06/2020</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D8AC6650-73DF-46B7-A688-A216FA2CA224}" type="slidenum">
              <a:rPr lang="en-GB" smtClean="0"/>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000099"/>
                </a:solidFill>
                <a:latin typeface="Gill Sans MT" charset="0"/>
                <a:ea typeface="Gill Sans MT" charset="0"/>
                <a:cs typeface="Gill Sans MT" charset="0"/>
              </a:defRPr>
            </a:lvl1pPr>
          </a:lstStyle>
          <a:p>
            <a:r>
              <a:rPr lang="en-US" dirty="0"/>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C606901-C7E2-7F4E-8B47-2996F20DFF8A}" type="datetime1">
              <a:rPr lang="en-GB" smtClean="0"/>
              <a:t>10/06/2020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a:xfrm>
            <a:off x="11490465" y="6246254"/>
            <a:ext cx="701535" cy="611746"/>
          </a:xfrm>
        </p:spPr>
        <p:txBody>
          <a:bodyPr/>
          <a:lstStyle>
            <a:lvl1pPr>
              <a:defRPr sz="2800">
                <a:latin typeface="Gill Sans MT" charset="0"/>
                <a:ea typeface="Gill Sans MT" charset="0"/>
                <a:cs typeface="Gill Sans MT" charset="0"/>
              </a:defRPr>
            </a:lvl1pPr>
          </a:lstStyle>
          <a:p>
            <a:fld id="{D8AC6650-73DF-46B7-A688-A216FA2CA224}" type="slidenum">
              <a:rPr lang="en-GB" smtClean="0"/>
              <a:pPr/>
              <a:t>‹#›</a:t>
            </a:fld>
            <a:endParaRPr lang="en-GB" dirty="0"/>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title="Background Shape"/>
          <p:cNvSpPr/>
          <p:nvPr/>
        </p:nvSpPr>
        <p:spPr>
          <a:xfrm>
            <a:off x="0" y="376"/>
            <a:ext cx="5303520" cy="685762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723900" y="685800"/>
            <a:ext cx="3855720" cy="2157884"/>
          </a:xfrm>
        </p:spPr>
        <p:txBody>
          <a:bodyPr anchor="t">
            <a:noAutofit/>
          </a:bodyPr>
          <a:lstStyle>
            <a:lvl1pPr>
              <a:lnSpc>
                <a:spcPct val="84000"/>
              </a:lnSpc>
              <a:defRPr sz="4800" baseline="0">
                <a:solidFill>
                  <a:schemeClr val="tx2"/>
                </a:solidFill>
              </a:defRPr>
            </a:lvl1pPr>
          </a:lstStyle>
          <a:p>
            <a:r>
              <a:rPr lang="en-US"/>
              <a:t>Click to edit Master title style</a:t>
            </a:r>
            <a:endParaRPr lang="en-US" dirty="0"/>
          </a:p>
        </p:txBody>
      </p:sp>
      <p:sp>
        <p:nvSpPr>
          <p:cNvPr id="3" name="Content Placeholder 2"/>
          <p:cNvSpPr>
            <a:spLocks noGrp="1"/>
          </p:cNvSpPr>
          <p:nvPr>
            <p:ph idx="1"/>
          </p:nvPr>
        </p:nvSpPr>
        <p:spPr>
          <a:xfrm>
            <a:off x="6256020" y="685801"/>
            <a:ext cx="5212080" cy="5175250"/>
          </a:xfrm>
        </p:spPr>
        <p:txBody>
          <a:bodyPr/>
          <a:lstStyle>
            <a:lvl1pPr>
              <a:defRPr sz="2000"/>
            </a:lvl1pPr>
            <a:lvl2pPr>
              <a:defRPr sz="2000"/>
            </a:lvl2pPr>
            <a:lvl3pPr>
              <a:defRPr sz="1800"/>
            </a:lvl3pPr>
            <a:lvl4pPr>
              <a:defRPr sz="18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723900" y="2856344"/>
            <a:ext cx="3855720" cy="3011056"/>
          </a:xfrm>
        </p:spPr>
        <p:txBody>
          <a:bodyPr/>
          <a:lstStyle>
            <a:lvl1pPr marL="0" indent="0">
              <a:lnSpc>
                <a:spcPct val="113000"/>
              </a:lnSpc>
              <a:spcBef>
                <a:spcPts val="0"/>
              </a:spcBef>
              <a:spcAft>
                <a:spcPts val="1500"/>
              </a:spcAft>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a:xfrm>
            <a:off x="723900" y="6453386"/>
            <a:ext cx="1204572" cy="404614"/>
          </a:xfrm>
        </p:spPr>
        <p:txBody>
          <a:bodyPr/>
          <a:lstStyle>
            <a:lvl1pPr>
              <a:defRPr>
                <a:solidFill>
                  <a:schemeClr val="tx2"/>
                </a:solidFill>
              </a:defRPr>
            </a:lvl1pPr>
          </a:lstStyle>
          <a:p>
            <a:fld id="{AF33896F-15E2-9E40-9D9E-1132B281D73C}" type="datetime1">
              <a:rPr lang="en-GB" smtClean="0"/>
              <a:t>10/06/2020</a:t>
            </a:fld>
            <a:endParaRPr lang="en-GB"/>
          </a:p>
        </p:txBody>
      </p:sp>
      <p:sp>
        <p:nvSpPr>
          <p:cNvPr id="6" name="Footer Placeholder 5"/>
          <p:cNvSpPr>
            <a:spLocks noGrp="1"/>
          </p:cNvSpPr>
          <p:nvPr>
            <p:ph type="ftr" sz="quarter" idx="11"/>
          </p:nvPr>
        </p:nvSpPr>
        <p:spPr>
          <a:xfrm>
            <a:off x="2205945" y="6453386"/>
            <a:ext cx="2373675" cy="404614"/>
          </a:xfrm>
        </p:spPr>
        <p:txBody>
          <a:bodyPr/>
          <a:lstStyle>
            <a:lvl1pPr>
              <a:defRPr>
                <a:solidFill>
                  <a:schemeClr val="tx2"/>
                </a:solidFill>
              </a:defRPr>
            </a:lvl1pPr>
          </a:lstStyle>
          <a:p>
            <a:endParaRPr lang="en-GB"/>
          </a:p>
        </p:txBody>
      </p:sp>
      <p:sp>
        <p:nvSpPr>
          <p:cNvPr id="7" name="Slide Number Placeholder 6"/>
          <p:cNvSpPr>
            <a:spLocks noGrp="1"/>
          </p:cNvSpPr>
          <p:nvPr>
            <p:ph type="sldNum" sz="quarter" idx="12"/>
          </p:nvPr>
        </p:nvSpPr>
        <p:spPr>
          <a:xfrm>
            <a:off x="9883140" y="6453386"/>
            <a:ext cx="1596292" cy="404614"/>
          </a:xfrm>
        </p:spPr>
        <p:txBody>
          <a:bodyPr/>
          <a:lstStyle>
            <a:lvl1pPr>
              <a:defRPr>
                <a:solidFill>
                  <a:schemeClr val="tx2"/>
                </a:solidFill>
              </a:defRPr>
            </a:lvl1pPr>
          </a:lstStyle>
          <a:p>
            <a:fld id="{D8AC6650-73DF-46B7-A688-A216FA2CA224}" type="slidenum">
              <a:rPr lang="en-GB" smtClean="0"/>
              <a:t>‹#›</a:t>
            </a:fld>
            <a:endParaRPr lang="en-GB"/>
          </a:p>
        </p:txBody>
      </p:sp>
      <p:sp>
        <p:nvSpPr>
          <p:cNvPr id="9" name="Rectangle 8" title="Divider Bar"/>
          <p:cNvSpPr/>
          <p:nvPr/>
        </p:nvSpPr>
        <p:spPr>
          <a:xfrm>
            <a:off x="5303520" y="376"/>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title="Background Shape"/>
          <p:cNvSpPr/>
          <p:nvPr/>
        </p:nvSpPr>
        <p:spPr>
          <a:xfrm>
            <a:off x="0" y="376"/>
            <a:ext cx="5303520" cy="685762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723900" y="685800"/>
            <a:ext cx="3855720" cy="2157884"/>
          </a:xfrm>
        </p:spPr>
        <p:txBody>
          <a:bodyPr anchor="t">
            <a:normAutofit/>
          </a:bodyPr>
          <a:lstStyle>
            <a:lvl1pPr>
              <a:lnSpc>
                <a:spcPct val="84000"/>
              </a:lnSpc>
              <a:defRPr sz="4800" baseline="0"/>
            </a:lvl1pPr>
          </a:lstStyle>
          <a:p>
            <a:r>
              <a:rPr lang="en-US"/>
              <a:t>Click to edit Master title style</a:t>
            </a:r>
            <a:endParaRPr lang="en-US" dirty="0"/>
          </a:p>
        </p:txBody>
      </p:sp>
      <p:sp>
        <p:nvSpPr>
          <p:cNvPr id="3" name="Picture Placeholder 2"/>
          <p:cNvSpPr>
            <a:spLocks noGrp="1" noChangeAspect="1"/>
          </p:cNvSpPr>
          <p:nvPr>
            <p:ph type="pic" idx="1"/>
          </p:nvPr>
        </p:nvSpPr>
        <p:spPr>
          <a:xfrm>
            <a:off x="5532120" y="0"/>
            <a:ext cx="6659880" cy="6857999"/>
          </a:xfrm>
        </p:spPr>
        <p:txBody>
          <a:bodyPr anchor="t">
            <a:normAutofit/>
          </a:bodyPr>
          <a:lstStyle>
            <a:lvl1pPr marL="0" indent="0">
              <a:buNone/>
              <a:defRPr sz="2000"/>
            </a:lvl1pPr>
            <a:lvl2pPr marL="457200" indent="0">
              <a:buNone/>
              <a:defRPr sz="2000"/>
            </a:lvl2pPr>
            <a:lvl3pPr marL="914400" indent="0">
              <a:buNone/>
              <a:defRPr sz="20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Drag picture to placeholder or click icon to add</a:t>
            </a:r>
            <a:endParaRPr lang="en-US" dirty="0"/>
          </a:p>
        </p:txBody>
      </p:sp>
      <p:sp>
        <p:nvSpPr>
          <p:cNvPr id="4" name="Text Placeholder 3"/>
          <p:cNvSpPr>
            <a:spLocks noGrp="1"/>
          </p:cNvSpPr>
          <p:nvPr>
            <p:ph type="body" sz="half" idx="2"/>
          </p:nvPr>
        </p:nvSpPr>
        <p:spPr>
          <a:xfrm>
            <a:off x="723900" y="2855968"/>
            <a:ext cx="3855720" cy="3011432"/>
          </a:xfrm>
        </p:spPr>
        <p:txBody>
          <a:bodyPr/>
          <a:lstStyle>
            <a:lvl1pPr marL="0" indent="0">
              <a:lnSpc>
                <a:spcPct val="113000"/>
              </a:lnSpc>
              <a:spcBef>
                <a:spcPts val="0"/>
              </a:spcBef>
              <a:spcAft>
                <a:spcPts val="1500"/>
              </a:spcAft>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a:xfrm>
            <a:off x="723900" y="6453386"/>
            <a:ext cx="1204572" cy="404614"/>
          </a:xfrm>
        </p:spPr>
        <p:txBody>
          <a:bodyPr/>
          <a:lstStyle>
            <a:lvl1pPr>
              <a:defRPr>
                <a:solidFill>
                  <a:schemeClr val="tx2"/>
                </a:solidFill>
              </a:defRPr>
            </a:lvl1pPr>
          </a:lstStyle>
          <a:p>
            <a:fld id="{E397B902-CC81-C24F-9AFC-2B4982E18D43}" type="datetime1">
              <a:rPr lang="en-GB" smtClean="0"/>
              <a:t>10/06/2020</a:t>
            </a:fld>
            <a:endParaRPr lang="en-GB"/>
          </a:p>
        </p:txBody>
      </p:sp>
      <p:sp>
        <p:nvSpPr>
          <p:cNvPr id="6" name="Footer Placeholder 5"/>
          <p:cNvSpPr>
            <a:spLocks noGrp="1"/>
          </p:cNvSpPr>
          <p:nvPr>
            <p:ph type="ftr" sz="quarter" idx="11"/>
          </p:nvPr>
        </p:nvSpPr>
        <p:spPr>
          <a:xfrm>
            <a:off x="2205945" y="6453386"/>
            <a:ext cx="2373675" cy="404614"/>
          </a:xfrm>
        </p:spPr>
        <p:txBody>
          <a:bodyPr/>
          <a:lstStyle>
            <a:lvl1pPr>
              <a:defRPr>
                <a:solidFill>
                  <a:schemeClr val="tx2"/>
                </a:solidFill>
              </a:defRPr>
            </a:lvl1pPr>
          </a:lstStyle>
          <a:p>
            <a:endParaRPr lang="en-GB"/>
          </a:p>
        </p:txBody>
      </p:sp>
      <p:sp>
        <p:nvSpPr>
          <p:cNvPr id="7" name="Slide Number Placeholder 6"/>
          <p:cNvSpPr>
            <a:spLocks noGrp="1"/>
          </p:cNvSpPr>
          <p:nvPr>
            <p:ph type="sldNum" sz="quarter" idx="12"/>
          </p:nvPr>
        </p:nvSpPr>
        <p:spPr>
          <a:xfrm>
            <a:off x="9883140" y="6453386"/>
            <a:ext cx="1596292" cy="404614"/>
          </a:xfrm>
        </p:spPr>
        <p:txBody>
          <a:bodyPr/>
          <a:lstStyle>
            <a:lvl1pPr>
              <a:defRPr>
                <a:solidFill>
                  <a:schemeClr val="tx2"/>
                </a:solidFill>
              </a:defRPr>
            </a:lvl1pPr>
          </a:lstStyle>
          <a:p>
            <a:fld id="{D8AC6650-73DF-46B7-A688-A216FA2CA224}" type="slidenum">
              <a:rPr lang="en-GB" smtClean="0"/>
              <a:t>‹#›</a:t>
            </a:fld>
            <a:endParaRPr lang="en-GB"/>
          </a:p>
        </p:txBody>
      </p:sp>
      <p:sp>
        <p:nvSpPr>
          <p:cNvPr id="9" name="Rectangle 8" title="Divider Bar"/>
          <p:cNvSpPr/>
          <p:nvPr/>
        </p:nvSpPr>
        <p:spPr>
          <a:xfrm>
            <a:off x="5303520" y="376"/>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a:xfrm>
            <a:off x="1371600" y="2295525"/>
            <a:ext cx="9601200" cy="357187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1FD7505-DE25-DB48-BB34-6CA194254821}" type="datetime1">
              <a:rPr lang="en-GB" smtClean="0"/>
              <a:t>10/06/2020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8AC6650-73DF-46B7-A688-A216FA2CA224}" type="slidenum">
              <a:rPr lang="en-GB" smtClean="0"/>
              <a:t>‹#›</a:t>
            </a:fld>
            <a:endParaRPr lang="en-GB"/>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596561" y="624156"/>
            <a:ext cx="1565766" cy="5243244"/>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1371600" y="624156"/>
            <a:ext cx="8179641" cy="5243244"/>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745D3A02-A8C1-E74D-9D46-8A50A2B6BB91}" type="datetime1">
              <a:rPr lang="en-GB" smtClean="0"/>
              <a:t>10/06/2020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8AC6650-73DF-46B7-A688-A216FA2CA224}" type="slidenum">
              <a:rPr lang="en-GB" smtClean="0"/>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1460125C-4A70-434D-8917-F68E1DA4C16D}" type="datetime1">
              <a:rPr lang="en-GB" smtClean="0"/>
              <a:t>10/06/2020</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D8AC6650-73DF-46B7-A688-A216FA2CA224}" type="slidenum">
              <a:rPr lang="en-GB" smtClean="0"/>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65025" y="1301360"/>
            <a:ext cx="9612971" cy="2852737"/>
          </a:xfrm>
        </p:spPr>
        <p:txBody>
          <a:bodyPr anchor="b">
            <a:normAutofit/>
          </a:bodyPr>
          <a:lstStyle>
            <a:lvl1pPr algn="r">
              <a:defRPr sz="7200" cap="all" baseline="0">
                <a:solidFill>
                  <a:schemeClr val="tx2"/>
                </a:solidFill>
              </a:defRPr>
            </a:lvl1pPr>
          </a:lstStyle>
          <a:p>
            <a:r>
              <a:rPr lang="en-US"/>
              <a:t>Click to edit Master title style</a:t>
            </a:r>
            <a:endParaRPr lang="en-US" dirty="0"/>
          </a:p>
        </p:txBody>
      </p:sp>
      <p:sp>
        <p:nvSpPr>
          <p:cNvPr id="3" name="Text Placeholder 2"/>
          <p:cNvSpPr>
            <a:spLocks noGrp="1"/>
          </p:cNvSpPr>
          <p:nvPr>
            <p:ph type="body" idx="1"/>
          </p:nvPr>
        </p:nvSpPr>
        <p:spPr>
          <a:xfrm>
            <a:off x="765025" y="4216328"/>
            <a:ext cx="9612971" cy="1143324"/>
          </a:xfrm>
        </p:spPr>
        <p:txBody>
          <a:bodyPr/>
          <a:lstStyle>
            <a:lvl1pPr marL="0" indent="0" algn="r">
              <a:lnSpc>
                <a:spcPct val="112000"/>
              </a:lnSpc>
              <a:spcBef>
                <a:spcPts val="0"/>
              </a:spcBef>
              <a:spcAft>
                <a:spcPts val="0"/>
              </a:spcAft>
              <a:buNone/>
              <a:defRPr sz="2400">
                <a:solidFill>
                  <a:schemeClr val="tx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a:xfrm>
            <a:off x="738908" y="6453386"/>
            <a:ext cx="1622409" cy="404614"/>
          </a:xfrm>
        </p:spPr>
        <p:txBody>
          <a:bodyPr/>
          <a:lstStyle>
            <a:lvl1pPr>
              <a:defRPr>
                <a:solidFill>
                  <a:schemeClr val="tx2"/>
                </a:solidFill>
              </a:defRPr>
            </a:lvl1pPr>
          </a:lstStyle>
          <a:p>
            <a:fld id="{ACC6BDCC-3AB3-434A-9501-9E13C5A2644D}" type="datetime1">
              <a:rPr lang="en-GB" smtClean="0"/>
              <a:t>10/06/2020</a:t>
            </a:fld>
            <a:endParaRPr lang="en-GB"/>
          </a:p>
        </p:txBody>
      </p:sp>
      <p:sp>
        <p:nvSpPr>
          <p:cNvPr id="5" name="Footer Placeholder 4"/>
          <p:cNvSpPr>
            <a:spLocks noGrp="1"/>
          </p:cNvSpPr>
          <p:nvPr>
            <p:ph type="ftr" sz="quarter" idx="11"/>
          </p:nvPr>
        </p:nvSpPr>
        <p:spPr>
          <a:xfrm>
            <a:off x="2584312" y="6453386"/>
            <a:ext cx="7023377" cy="404614"/>
          </a:xfrm>
        </p:spPr>
        <p:txBody>
          <a:bodyPr/>
          <a:lstStyle>
            <a:lvl1pPr algn="ctr">
              <a:defRPr>
                <a:solidFill>
                  <a:schemeClr val="tx2"/>
                </a:solidFill>
              </a:defRPr>
            </a:lvl1pPr>
          </a:lstStyle>
          <a:p>
            <a:endParaRPr lang="en-GB"/>
          </a:p>
        </p:txBody>
      </p:sp>
      <p:sp>
        <p:nvSpPr>
          <p:cNvPr id="6" name="Slide Number Placeholder 5"/>
          <p:cNvSpPr>
            <a:spLocks noGrp="1"/>
          </p:cNvSpPr>
          <p:nvPr>
            <p:ph type="sldNum" sz="quarter" idx="12"/>
          </p:nvPr>
        </p:nvSpPr>
        <p:spPr>
          <a:xfrm>
            <a:off x="9830683" y="6453386"/>
            <a:ext cx="1596292" cy="404614"/>
          </a:xfrm>
        </p:spPr>
        <p:txBody>
          <a:bodyPr/>
          <a:lstStyle>
            <a:lvl1pPr>
              <a:defRPr>
                <a:solidFill>
                  <a:schemeClr val="tx2"/>
                </a:solidFill>
              </a:defRPr>
            </a:lvl1pPr>
          </a:lstStyle>
          <a:p>
            <a:fld id="{D8AC6650-73DF-46B7-A688-A216FA2CA224}" type="slidenum">
              <a:rPr lang="en-GB" smtClean="0"/>
              <a:t>‹#›</a:t>
            </a:fld>
            <a:endParaRPr lang="en-GB"/>
          </a:p>
        </p:txBody>
      </p:sp>
      <p:sp>
        <p:nvSpPr>
          <p:cNvPr id="7" name="Freeform 6" title="Crop Mark"/>
          <p:cNvSpPr/>
          <p:nvPr/>
        </p:nvSpPr>
        <p:spPr bwMode="auto">
          <a:xfrm>
            <a:off x="8151962" y="1685652"/>
            <a:ext cx="3275013" cy="4408488"/>
          </a:xfrm>
          <a:custGeom>
            <a:avLst/>
            <a:gdLst/>
            <a:ahLst/>
            <a:cxnLst/>
            <a:rect l="0" t="0" r="r" b="b"/>
            <a:pathLst>
              <a:path w="4125" h="5554">
                <a:moveTo>
                  <a:pt x="3614" y="0"/>
                </a:moveTo>
                <a:lnTo>
                  <a:pt x="4125" y="0"/>
                </a:lnTo>
                <a:lnTo>
                  <a:pt x="4125" y="5554"/>
                </a:lnTo>
                <a:lnTo>
                  <a:pt x="0" y="5554"/>
                </a:lnTo>
                <a:lnTo>
                  <a:pt x="0" y="5074"/>
                </a:lnTo>
                <a:lnTo>
                  <a:pt x="3614" y="5074"/>
                </a:lnTo>
                <a:lnTo>
                  <a:pt x="3614" y="0"/>
                </a:lnTo>
                <a:close/>
              </a:path>
            </a:pathLst>
          </a:custGeom>
          <a:solidFill>
            <a:schemeClr val="tx2"/>
          </a:solidFill>
          <a:ln w="0">
            <a:noFill/>
            <a:prstDash val="solid"/>
            <a:round/>
            <a:headEnd/>
            <a:tailEnd/>
          </a:ln>
        </p:spPr>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2"/>
                </a:solidFill>
              </a:defRPr>
            </a:lvl1pPr>
          </a:lstStyle>
          <a:p>
            <a:r>
              <a:rPr lang="en-US"/>
              <a:t>Click to edit Master title style</a:t>
            </a:r>
            <a:endParaRPr lang="en-US" dirty="0"/>
          </a:p>
        </p:txBody>
      </p:sp>
      <p:sp>
        <p:nvSpPr>
          <p:cNvPr id="3" name="Content Placeholder 2"/>
          <p:cNvSpPr>
            <a:spLocks noGrp="1"/>
          </p:cNvSpPr>
          <p:nvPr>
            <p:ph sz="half" idx="1"/>
          </p:nvPr>
        </p:nvSpPr>
        <p:spPr>
          <a:xfrm>
            <a:off x="1371600" y="2285999"/>
            <a:ext cx="4447786" cy="3581401"/>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525403" y="2285999"/>
            <a:ext cx="4447786" cy="3581401"/>
          </a:xfrm>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874E0B13-72E7-CC4F-9A22-549E882A7AF1}" type="datetime1">
              <a:rPr lang="en-GB" smtClean="0"/>
              <a:t>10/06/2020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a:xfrm>
            <a:off x="11470783" y="6166902"/>
            <a:ext cx="721217" cy="689020"/>
          </a:xfrm>
        </p:spPr>
        <p:txBody>
          <a:bodyPr/>
          <a:lstStyle>
            <a:lvl1pPr>
              <a:defRPr sz="2800">
                <a:latin typeface="Gill Sans MT" charset="0"/>
                <a:ea typeface="Gill Sans MT" charset="0"/>
                <a:cs typeface="Gill Sans MT" charset="0"/>
              </a:defRPr>
            </a:lvl1pPr>
          </a:lstStyle>
          <a:p>
            <a:fld id="{D8AC6650-73DF-46B7-A688-A216FA2CA224}" type="slidenum">
              <a:rPr lang="en-GB" smtClean="0"/>
              <a:pPr/>
              <a:t>‹#›</a:t>
            </a:fld>
            <a:endParaRPr lang="en-GB"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371600" y="685800"/>
            <a:ext cx="9601200" cy="1485900"/>
          </a:xfrm>
        </p:spPr>
        <p:txBody>
          <a:bodyPr/>
          <a:lstStyle>
            <a:lvl1pPr>
              <a:defRPr>
                <a:solidFill>
                  <a:schemeClr val="tx2"/>
                </a:solidFill>
              </a:defRPr>
            </a:lvl1pPr>
          </a:lstStyle>
          <a:p>
            <a:r>
              <a:rPr lang="en-US"/>
              <a:t>Click to edit Master title style</a:t>
            </a:r>
            <a:endParaRPr lang="en-US" dirty="0"/>
          </a:p>
        </p:txBody>
      </p:sp>
      <p:sp>
        <p:nvSpPr>
          <p:cNvPr id="3" name="Text Placeholder 2"/>
          <p:cNvSpPr>
            <a:spLocks noGrp="1"/>
          </p:cNvSpPr>
          <p:nvPr>
            <p:ph type="body" idx="1"/>
          </p:nvPr>
        </p:nvSpPr>
        <p:spPr>
          <a:xfrm>
            <a:off x="1371600" y="2340864"/>
            <a:ext cx="4443984" cy="823912"/>
          </a:xfrm>
        </p:spPr>
        <p:txBody>
          <a:bodyPr anchor="b">
            <a:noAutofit/>
          </a:bodyPr>
          <a:lstStyle>
            <a:lvl1pPr marL="0" indent="0">
              <a:lnSpc>
                <a:spcPct val="84000"/>
              </a:lnSpc>
              <a:spcBef>
                <a:spcPts val="0"/>
              </a:spcBef>
              <a:spcAft>
                <a:spcPts val="0"/>
              </a:spcAft>
              <a:buNone/>
              <a:defRPr sz="3000" b="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371600" y="3305207"/>
            <a:ext cx="4443984" cy="2562193"/>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525014" y="2340864"/>
            <a:ext cx="4443984" cy="823912"/>
          </a:xfrm>
        </p:spPr>
        <p:txBody>
          <a:bodyPr anchor="b">
            <a:noAutofit/>
          </a:bodyPr>
          <a:lstStyle>
            <a:lvl1pPr marL="0" indent="0">
              <a:lnSpc>
                <a:spcPct val="84000"/>
              </a:lnSpc>
              <a:spcBef>
                <a:spcPts val="0"/>
              </a:spcBef>
              <a:spcAft>
                <a:spcPts val="0"/>
              </a:spcAft>
              <a:buNone/>
              <a:defRPr sz="3000" b="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525014" y="3305207"/>
            <a:ext cx="4443984" cy="2562193"/>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C84D966E-D3DC-0045-BF28-BBEC871C0C24}" type="datetime1">
              <a:rPr lang="en-GB" smtClean="0"/>
              <a:t>10/06/2020</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D8AC6650-73DF-46B7-A688-A216FA2CA224}" type="slidenum">
              <a:rPr lang="en-GB" smtClean="0"/>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618D0B74-872B-3842-83B7-BDCB0F848E0C}" type="datetime1">
              <a:rPr lang="en-GB" smtClean="0"/>
              <a:t>10/06/2020</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D8AC6650-73DF-46B7-A688-A216FA2CA224}" type="slidenum">
              <a:rPr lang="en-GB" smtClean="0"/>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FCC6948-33F9-1142-9B8E-AA9E8C11850B}" type="datetime1">
              <a:rPr lang="en-GB" smtClean="0"/>
              <a:t>10/06/2020</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D8AC6650-73DF-46B7-A688-A216FA2CA224}" type="slidenum">
              <a:rPr lang="en-GB" smtClean="0"/>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Rectangle 7" title="Background Shape"/>
          <p:cNvSpPr/>
          <p:nvPr/>
        </p:nvSpPr>
        <p:spPr>
          <a:xfrm>
            <a:off x="0" y="376"/>
            <a:ext cx="5303520" cy="685762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723900" y="685800"/>
            <a:ext cx="3855720" cy="2157884"/>
          </a:xfrm>
        </p:spPr>
        <p:txBody>
          <a:bodyPr anchor="t">
            <a:noAutofit/>
          </a:bodyPr>
          <a:lstStyle>
            <a:lvl1pPr>
              <a:lnSpc>
                <a:spcPct val="84000"/>
              </a:lnSpc>
              <a:defRPr sz="4800" baseline="0">
                <a:solidFill>
                  <a:schemeClr val="tx2"/>
                </a:solidFill>
              </a:defRPr>
            </a:lvl1pPr>
          </a:lstStyle>
          <a:p>
            <a:r>
              <a:rPr lang="en-US"/>
              <a:t>Click to edit Master title style</a:t>
            </a:r>
            <a:endParaRPr lang="en-US" dirty="0"/>
          </a:p>
        </p:txBody>
      </p:sp>
      <p:sp>
        <p:nvSpPr>
          <p:cNvPr id="3" name="Content Placeholder 2"/>
          <p:cNvSpPr>
            <a:spLocks noGrp="1"/>
          </p:cNvSpPr>
          <p:nvPr>
            <p:ph idx="1"/>
          </p:nvPr>
        </p:nvSpPr>
        <p:spPr>
          <a:xfrm>
            <a:off x="6256020" y="685801"/>
            <a:ext cx="5212080" cy="5175250"/>
          </a:xfrm>
        </p:spPr>
        <p:txBody>
          <a:bodyPr/>
          <a:lstStyle>
            <a:lvl1pPr>
              <a:defRPr sz="2000"/>
            </a:lvl1pPr>
            <a:lvl2pPr>
              <a:defRPr sz="2000"/>
            </a:lvl2pPr>
            <a:lvl3pPr>
              <a:defRPr sz="1800"/>
            </a:lvl3pPr>
            <a:lvl4pPr>
              <a:defRPr sz="18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723900" y="2856344"/>
            <a:ext cx="3855720" cy="3011056"/>
          </a:xfrm>
        </p:spPr>
        <p:txBody>
          <a:bodyPr/>
          <a:lstStyle>
            <a:lvl1pPr marL="0" indent="0">
              <a:lnSpc>
                <a:spcPct val="113000"/>
              </a:lnSpc>
              <a:spcBef>
                <a:spcPts val="0"/>
              </a:spcBef>
              <a:spcAft>
                <a:spcPts val="1500"/>
              </a:spcAft>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a:xfrm>
            <a:off x="723900" y="6453386"/>
            <a:ext cx="1204572" cy="404614"/>
          </a:xfrm>
        </p:spPr>
        <p:txBody>
          <a:bodyPr/>
          <a:lstStyle>
            <a:lvl1pPr>
              <a:defRPr>
                <a:solidFill>
                  <a:schemeClr val="tx2"/>
                </a:solidFill>
              </a:defRPr>
            </a:lvl1pPr>
          </a:lstStyle>
          <a:p>
            <a:fld id="{9A08ED00-7E2E-BA49-BF3E-D119F052DD3B}" type="datetime1">
              <a:rPr lang="en-GB" smtClean="0"/>
              <a:t>10/06/2020</a:t>
            </a:fld>
            <a:endParaRPr lang="en-GB"/>
          </a:p>
        </p:txBody>
      </p:sp>
      <p:sp>
        <p:nvSpPr>
          <p:cNvPr id="6" name="Footer Placeholder 5"/>
          <p:cNvSpPr>
            <a:spLocks noGrp="1"/>
          </p:cNvSpPr>
          <p:nvPr>
            <p:ph type="ftr" sz="quarter" idx="11"/>
          </p:nvPr>
        </p:nvSpPr>
        <p:spPr>
          <a:xfrm>
            <a:off x="2205945" y="6453386"/>
            <a:ext cx="2373675" cy="404614"/>
          </a:xfrm>
        </p:spPr>
        <p:txBody>
          <a:bodyPr/>
          <a:lstStyle>
            <a:lvl1pPr>
              <a:defRPr>
                <a:solidFill>
                  <a:schemeClr val="tx2"/>
                </a:solidFill>
              </a:defRPr>
            </a:lvl1pPr>
          </a:lstStyle>
          <a:p>
            <a:endParaRPr lang="en-GB"/>
          </a:p>
        </p:txBody>
      </p:sp>
      <p:sp>
        <p:nvSpPr>
          <p:cNvPr id="7" name="Slide Number Placeholder 6"/>
          <p:cNvSpPr>
            <a:spLocks noGrp="1"/>
          </p:cNvSpPr>
          <p:nvPr>
            <p:ph type="sldNum" sz="quarter" idx="12"/>
          </p:nvPr>
        </p:nvSpPr>
        <p:spPr>
          <a:xfrm>
            <a:off x="9883140" y="6453386"/>
            <a:ext cx="1596292" cy="404614"/>
          </a:xfrm>
        </p:spPr>
        <p:txBody>
          <a:bodyPr/>
          <a:lstStyle>
            <a:lvl1pPr>
              <a:defRPr>
                <a:solidFill>
                  <a:schemeClr val="tx2"/>
                </a:solidFill>
              </a:defRPr>
            </a:lvl1pPr>
          </a:lstStyle>
          <a:p>
            <a:fld id="{D8AC6650-73DF-46B7-A688-A216FA2CA224}" type="slidenum">
              <a:rPr lang="en-GB" smtClean="0"/>
              <a:t>‹#›</a:t>
            </a:fld>
            <a:endParaRPr lang="en-GB"/>
          </a:p>
        </p:txBody>
      </p:sp>
      <p:sp>
        <p:nvSpPr>
          <p:cNvPr id="9" name="Rectangle 8" title="Divider Bar"/>
          <p:cNvSpPr/>
          <p:nvPr/>
        </p:nvSpPr>
        <p:spPr>
          <a:xfrm>
            <a:off x="5303520" y="376"/>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371600" y="685800"/>
            <a:ext cx="9601200" cy="1485900"/>
          </a:xfrm>
          <a:prstGeom prst="rect">
            <a:avLst/>
          </a:prstGeom>
        </p:spPr>
        <p:txBody>
          <a:bodyPr vert="horz" lIns="91440" tIns="45720" rIns="91440" bIns="45720" rtlCol="0" anchor="t">
            <a:normAutofit/>
          </a:bodyPr>
          <a:lstStyle/>
          <a:p>
            <a:r>
              <a:rPr lang="en-US" dirty="0"/>
              <a:t>Click to edit Master title style</a:t>
            </a:r>
          </a:p>
        </p:txBody>
      </p:sp>
      <p:sp>
        <p:nvSpPr>
          <p:cNvPr id="3" name="Text Placeholder 2"/>
          <p:cNvSpPr>
            <a:spLocks noGrp="1"/>
          </p:cNvSpPr>
          <p:nvPr>
            <p:ph type="body" idx="1"/>
          </p:nvPr>
        </p:nvSpPr>
        <p:spPr>
          <a:xfrm>
            <a:off x="1371600" y="2286000"/>
            <a:ext cx="9601200" cy="35814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390650" y="6453386"/>
            <a:ext cx="1204572" cy="404614"/>
          </a:xfrm>
          <a:prstGeom prst="rect">
            <a:avLst/>
          </a:prstGeom>
        </p:spPr>
        <p:txBody>
          <a:bodyPr vert="horz" lIns="91440" tIns="45720" rIns="91440" bIns="45720" rtlCol="0" anchor="ctr"/>
          <a:lstStyle>
            <a:lvl1pPr algn="l">
              <a:defRPr sz="1200" baseline="0">
                <a:solidFill>
                  <a:schemeClr val="tx2"/>
                </a:solidFill>
                <a:latin typeface="Gill Sans MT" charset="0"/>
                <a:ea typeface="Gill Sans MT" charset="0"/>
                <a:cs typeface="Gill Sans MT" charset="0"/>
              </a:defRPr>
            </a:lvl1pPr>
          </a:lstStyle>
          <a:p>
            <a:fld id="{6DAC4223-B9A6-4C45-83C1-ABBB47257884}" type="datetime1">
              <a:rPr lang="en-GB" smtClean="0"/>
              <a:t>10/06/2020</a:t>
            </a:fld>
            <a:endParaRPr lang="en-GB"/>
          </a:p>
        </p:txBody>
      </p:sp>
      <p:sp>
        <p:nvSpPr>
          <p:cNvPr id="5" name="Footer Placeholder 4"/>
          <p:cNvSpPr>
            <a:spLocks noGrp="1"/>
          </p:cNvSpPr>
          <p:nvPr>
            <p:ph type="ftr" sz="quarter" idx="3"/>
          </p:nvPr>
        </p:nvSpPr>
        <p:spPr>
          <a:xfrm>
            <a:off x="2893564" y="6453386"/>
            <a:ext cx="6280830" cy="404614"/>
          </a:xfrm>
          <a:prstGeom prst="rect">
            <a:avLst/>
          </a:prstGeom>
        </p:spPr>
        <p:txBody>
          <a:bodyPr vert="horz" lIns="91440" tIns="45720" rIns="91440" bIns="45720" rtlCol="0" anchor="ctr"/>
          <a:lstStyle>
            <a:lvl1pPr algn="l">
              <a:defRPr sz="1200" baseline="0">
                <a:solidFill>
                  <a:schemeClr val="tx2"/>
                </a:solidFill>
                <a:latin typeface="Gill Sans MT" charset="0"/>
                <a:ea typeface="Gill Sans MT" charset="0"/>
                <a:cs typeface="Gill Sans MT" charset="0"/>
              </a:defRPr>
            </a:lvl1pPr>
          </a:lstStyle>
          <a:p>
            <a:endParaRPr lang="en-GB"/>
          </a:p>
        </p:txBody>
      </p:sp>
      <p:sp>
        <p:nvSpPr>
          <p:cNvPr id="6" name="Slide Number Placeholder 5"/>
          <p:cNvSpPr>
            <a:spLocks noGrp="1"/>
          </p:cNvSpPr>
          <p:nvPr>
            <p:ph type="sldNum" sz="quarter" idx="4"/>
          </p:nvPr>
        </p:nvSpPr>
        <p:spPr>
          <a:xfrm>
            <a:off x="9472736" y="6453386"/>
            <a:ext cx="1596292" cy="404614"/>
          </a:xfrm>
          <a:prstGeom prst="rect">
            <a:avLst/>
          </a:prstGeom>
        </p:spPr>
        <p:txBody>
          <a:bodyPr vert="horz" lIns="91440" tIns="45720" rIns="91440" bIns="45720" rtlCol="0" anchor="ctr"/>
          <a:lstStyle>
            <a:lvl1pPr algn="r">
              <a:defRPr sz="1200" baseline="0">
                <a:solidFill>
                  <a:schemeClr val="tx2"/>
                </a:solidFill>
                <a:latin typeface="Gill Sans MT" charset="0"/>
                <a:ea typeface="Gill Sans MT" charset="0"/>
                <a:cs typeface="Gill Sans MT" charset="0"/>
              </a:defRPr>
            </a:lvl1pPr>
          </a:lstStyle>
          <a:p>
            <a:fld id="{D8AC6650-73DF-46B7-A688-A216FA2CA224}" type="slidenum">
              <a:rPr lang="en-GB" smtClean="0"/>
              <a:pPr/>
              <a:t>‹#›</a:t>
            </a:fld>
            <a:endParaRPr lang="en-GB"/>
          </a:p>
        </p:txBody>
      </p:sp>
      <p:sp>
        <p:nvSpPr>
          <p:cNvPr id="9" name="Rectangle 8" title="Side bar"/>
          <p:cNvSpPr/>
          <p:nvPr/>
        </p:nvSpPr>
        <p:spPr>
          <a:xfrm>
            <a:off x="478095" y="376"/>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20284524"/>
      </p:ext>
    </p:extLst>
  </p:cSld>
  <p:clrMap bg1="lt1" tx1="dk1" bg2="lt2" tx2="dk2" accent1="accent1" accent2="accent2" accent3="accent3" accent4="accent4" accent5="accent5" accent6="accent6" hlink="hlink" folHlink="folHlink"/>
  <p:sldLayoutIdLst>
    <p:sldLayoutId id="2147483786" r:id="rId1"/>
    <p:sldLayoutId id="2147483787" r:id="rId2"/>
    <p:sldLayoutId id="2147483788" r:id="rId3"/>
    <p:sldLayoutId id="2147483789" r:id="rId4"/>
    <p:sldLayoutId id="2147483790" r:id="rId5"/>
    <p:sldLayoutId id="2147483791" r:id="rId6"/>
    <p:sldLayoutId id="2147483792" r:id="rId7"/>
    <p:sldLayoutId id="2147483793" r:id="rId8"/>
    <p:sldLayoutId id="2147483794" r:id="rId9"/>
    <p:sldLayoutId id="2147483795" r:id="rId10"/>
    <p:sldLayoutId id="2147483796" r:id="rId11"/>
    <p:sldLayoutId id="2147483797" r:id="rId12"/>
  </p:sldLayoutIdLst>
  <p:hf hdr="0" ftr="0" dt="0"/>
  <p:txStyles>
    <p:titleStyle>
      <a:lvl1pPr algn="l" defTabSz="914400" rtl="0" eaLnBrk="1" latinLnBrk="0" hangingPunct="1">
        <a:lnSpc>
          <a:spcPct val="89000"/>
        </a:lnSpc>
        <a:spcBef>
          <a:spcPct val="0"/>
        </a:spcBef>
        <a:buNone/>
        <a:defRPr sz="4400" kern="1200" baseline="0">
          <a:solidFill>
            <a:srgbClr val="011893"/>
          </a:solidFill>
          <a:latin typeface="Gill Sans MT" charset="0"/>
          <a:ea typeface="Gill Sans MT" charset="0"/>
          <a:cs typeface="Gill Sans MT" charset="0"/>
        </a:defRPr>
      </a:lvl1pPr>
    </p:titleStyle>
    <p:bodyStyle>
      <a:lvl1pPr marL="384048" indent="-384048" algn="l" defTabSz="914400" rtl="0" eaLnBrk="1" latinLnBrk="0" hangingPunct="1">
        <a:lnSpc>
          <a:spcPct val="94000"/>
        </a:lnSpc>
        <a:spcBef>
          <a:spcPts val="1000"/>
        </a:spcBef>
        <a:spcAft>
          <a:spcPts val="200"/>
        </a:spcAft>
        <a:buFont typeface="Franklin Gothic Book" panose="020B0503020102020204" pitchFamily="34" charset="0"/>
        <a:buChar char="■"/>
        <a:defRPr sz="2000" kern="1200" baseline="0">
          <a:solidFill>
            <a:schemeClr val="tx2"/>
          </a:solidFill>
          <a:latin typeface="Gill Sans MT" charset="0"/>
          <a:ea typeface="Gill Sans MT" charset="0"/>
          <a:cs typeface="Gill Sans MT" charset="0"/>
        </a:defRPr>
      </a:lvl1pPr>
      <a:lvl2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2000" i="1" kern="1200" baseline="0">
          <a:solidFill>
            <a:schemeClr val="tx2"/>
          </a:solidFill>
          <a:latin typeface="Gill Sans MT" charset="0"/>
          <a:ea typeface="Gill Sans MT" charset="0"/>
          <a:cs typeface="Gill Sans MT" charset="0"/>
        </a:defRPr>
      </a:lvl2pPr>
      <a:lvl3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800" kern="1200" baseline="0">
          <a:solidFill>
            <a:schemeClr val="tx2"/>
          </a:solidFill>
          <a:latin typeface="Gill Sans MT" charset="0"/>
          <a:ea typeface="Gill Sans MT" charset="0"/>
          <a:cs typeface="Gill Sans MT" charset="0"/>
        </a:defRPr>
      </a:lvl3pPr>
      <a:lvl4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800" i="1" kern="1200" baseline="0">
          <a:solidFill>
            <a:schemeClr val="tx2"/>
          </a:solidFill>
          <a:latin typeface="Gill Sans MT" charset="0"/>
          <a:ea typeface="Gill Sans MT" charset="0"/>
          <a:cs typeface="Gill Sans MT" charset="0"/>
        </a:defRPr>
      </a:lvl4pPr>
      <a:lvl5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kern="1200" baseline="0">
          <a:solidFill>
            <a:schemeClr val="tx2"/>
          </a:solidFill>
          <a:latin typeface="Gill Sans MT" charset="0"/>
          <a:ea typeface="Gill Sans MT" charset="0"/>
          <a:cs typeface="Gill Sans MT" charset="0"/>
        </a:defRPr>
      </a:lvl5pPr>
      <a:lvl6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i="1" kern="1200" baseline="0">
          <a:solidFill>
            <a:schemeClr val="tx2"/>
          </a:solidFill>
          <a:latin typeface="+mn-lt"/>
          <a:ea typeface="+mn-ea"/>
          <a:cs typeface="+mn-cs"/>
        </a:defRPr>
      </a:lvl6pPr>
      <a:lvl7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7pPr>
      <a:lvl8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i="1" kern="1200" baseline="0">
          <a:solidFill>
            <a:schemeClr val="tx2"/>
          </a:solidFill>
          <a:latin typeface="+mn-lt"/>
          <a:ea typeface="+mn-ea"/>
          <a:cs typeface="+mn-cs"/>
        </a:defRPr>
      </a:lvl8pPr>
      <a:lvl9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3" orient="horz" pos="1368">
          <p15:clr>
            <a:srgbClr val="F26B43"/>
          </p15:clr>
        </p15:guide>
        <p15:guide id="4" orient="horz" pos="1440">
          <p15:clr>
            <a:srgbClr val="F26B43"/>
          </p15:clr>
        </p15:guide>
        <p15:guide id="6" orient="horz" pos="3696">
          <p15:clr>
            <a:srgbClr val="F26B43"/>
          </p15:clr>
        </p15:guide>
        <p15:guide id="7" orient="horz" pos="432">
          <p15:clr>
            <a:srgbClr val="F26B43"/>
          </p15:clr>
        </p15:guide>
        <p15:guide id="8" orient="horz" pos="1512">
          <p15:clr>
            <a:srgbClr val="F26B43"/>
          </p15:clr>
        </p15:guide>
        <p15:guide id="9" pos="6912">
          <p15:clr>
            <a:srgbClr val="F26B43"/>
          </p15:clr>
        </p15:guide>
        <p15:guide id="10" pos="936">
          <p15:clr>
            <a:srgbClr val="F26B43"/>
          </p15:clr>
        </p15:guide>
        <p15:guide id="11" pos="864">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371600" y="685800"/>
            <a:ext cx="9601200" cy="148590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1371600" y="2286000"/>
            <a:ext cx="9601200" cy="35814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390650" y="6453386"/>
            <a:ext cx="1204572" cy="404614"/>
          </a:xfrm>
          <a:prstGeom prst="rect">
            <a:avLst/>
          </a:prstGeom>
        </p:spPr>
        <p:txBody>
          <a:bodyPr vert="horz" lIns="91440" tIns="45720" rIns="91440" bIns="45720" rtlCol="0" anchor="ctr"/>
          <a:lstStyle>
            <a:lvl1pPr algn="l">
              <a:defRPr sz="1200" baseline="0">
                <a:solidFill>
                  <a:schemeClr val="tx2"/>
                </a:solidFill>
              </a:defRPr>
            </a:lvl1pPr>
          </a:lstStyle>
          <a:p>
            <a:fld id="{6D65AC86-325E-5148-98FE-D9BB0A6A422F}" type="datetime1">
              <a:rPr lang="en-GB" smtClean="0"/>
              <a:t>10/06/2020</a:t>
            </a:fld>
            <a:endParaRPr lang="en-GB"/>
          </a:p>
        </p:txBody>
      </p:sp>
      <p:sp>
        <p:nvSpPr>
          <p:cNvPr id="5" name="Footer Placeholder 4"/>
          <p:cNvSpPr>
            <a:spLocks noGrp="1"/>
          </p:cNvSpPr>
          <p:nvPr>
            <p:ph type="ftr" sz="quarter" idx="3"/>
          </p:nvPr>
        </p:nvSpPr>
        <p:spPr>
          <a:xfrm>
            <a:off x="2893564" y="6453386"/>
            <a:ext cx="6280830" cy="404614"/>
          </a:xfrm>
          <a:prstGeom prst="rect">
            <a:avLst/>
          </a:prstGeom>
        </p:spPr>
        <p:txBody>
          <a:bodyPr vert="horz" lIns="91440" tIns="45720" rIns="91440" bIns="45720" rtlCol="0" anchor="ctr"/>
          <a:lstStyle>
            <a:lvl1pPr algn="l">
              <a:defRPr sz="1200" baseline="0">
                <a:solidFill>
                  <a:schemeClr val="tx2"/>
                </a:solidFill>
              </a:defRPr>
            </a:lvl1pPr>
          </a:lstStyle>
          <a:p>
            <a:endParaRPr lang="en-GB"/>
          </a:p>
        </p:txBody>
      </p:sp>
      <p:sp>
        <p:nvSpPr>
          <p:cNvPr id="6" name="Slide Number Placeholder 5"/>
          <p:cNvSpPr>
            <a:spLocks noGrp="1"/>
          </p:cNvSpPr>
          <p:nvPr>
            <p:ph type="sldNum" sz="quarter" idx="4"/>
          </p:nvPr>
        </p:nvSpPr>
        <p:spPr>
          <a:xfrm>
            <a:off x="9472736" y="6453386"/>
            <a:ext cx="1596292" cy="404614"/>
          </a:xfrm>
          <a:prstGeom prst="rect">
            <a:avLst/>
          </a:prstGeom>
        </p:spPr>
        <p:txBody>
          <a:bodyPr vert="horz" lIns="91440" tIns="45720" rIns="91440" bIns="45720" rtlCol="0" anchor="ctr"/>
          <a:lstStyle>
            <a:lvl1pPr algn="r">
              <a:defRPr sz="1200" baseline="0">
                <a:solidFill>
                  <a:schemeClr val="tx2"/>
                </a:solidFill>
              </a:defRPr>
            </a:lvl1pPr>
          </a:lstStyle>
          <a:p>
            <a:fld id="{D8AC6650-73DF-46B7-A688-A216FA2CA224}" type="slidenum">
              <a:rPr lang="en-GB" smtClean="0"/>
              <a:pPr/>
              <a:t>‹#›</a:t>
            </a:fld>
            <a:endParaRPr lang="en-GB"/>
          </a:p>
        </p:txBody>
      </p:sp>
      <p:sp>
        <p:nvSpPr>
          <p:cNvPr id="9" name="Rectangle 8" title="Side bar"/>
          <p:cNvSpPr/>
          <p:nvPr/>
        </p:nvSpPr>
        <p:spPr>
          <a:xfrm>
            <a:off x="478095" y="376"/>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332560505"/>
      </p:ext>
    </p:extLst>
  </p:cSld>
  <p:clrMap bg1="lt1" tx1="dk1" bg2="lt2" tx2="dk2" accent1="accent1" accent2="accent2" accent3="accent3" accent4="accent4" accent5="accent5" accent6="accent6" hlink="hlink" folHlink="folHlink"/>
  <p:sldLayoutIdLst>
    <p:sldLayoutId id="2147483811" r:id="rId1"/>
    <p:sldLayoutId id="2147483812" r:id="rId2"/>
    <p:sldLayoutId id="2147483813" r:id="rId3"/>
    <p:sldLayoutId id="2147483814" r:id="rId4"/>
    <p:sldLayoutId id="2147483815" r:id="rId5"/>
    <p:sldLayoutId id="2147483816" r:id="rId6"/>
    <p:sldLayoutId id="2147483817" r:id="rId7"/>
    <p:sldLayoutId id="2147483818" r:id="rId8"/>
    <p:sldLayoutId id="2147483819" r:id="rId9"/>
    <p:sldLayoutId id="2147483820" r:id="rId10"/>
    <p:sldLayoutId id="2147483821" r:id="rId11"/>
  </p:sldLayoutIdLst>
  <p:hf hdr="0" ftr="0" dt="0"/>
  <p:txStyles>
    <p:titleStyle>
      <a:lvl1pPr algn="l" defTabSz="914400" rtl="0" eaLnBrk="1" latinLnBrk="0" hangingPunct="1">
        <a:lnSpc>
          <a:spcPct val="89000"/>
        </a:lnSpc>
        <a:spcBef>
          <a:spcPct val="0"/>
        </a:spcBef>
        <a:buNone/>
        <a:defRPr sz="4400" kern="1200" baseline="0">
          <a:solidFill>
            <a:schemeClr val="tx2"/>
          </a:solidFill>
          <a:latin typeface="+mj-lt"/>
          <a:ea typeface="+mj-ea"/>
          <a:cs typeface="+mj-cs"/>
        </a:defRPr>
      </a:lvl1pPr>
    </p:titleStyle>
    <p:bodyStyle>
      <a:lvl1pPr marL="384048" indent="-384048" algn="l" defTabSz="914400" rtl="0" eaLnBrk="1" latinLnBrk="0" hangingPunct="1">
        <a:lnSpc>
          <a:spcPct val="94000"/>
        </a:lnSpc>
        <a:spcBef>
          <a:spcPts val="1000"/>
        </a:spcBef>
        <a:spcAft>
          <a:spcPts val="200"/>
        </a:spcAft>
        <a:buFont typeface="Franklin Gothic Book" panose="020B0503020102020204" pitchFamily="34" charset="0"/>
        <a:buChar char="■"/>
        <a:defRPr sz="2000" kern="1200" baseline="0">
          <a:solidFill>
            <a:schemeClr val="tx2"/>
          </a:solidFill>
          <a:latin typeface="+mn-lt"/>
          <a:ea typeface="+mn-ea"/>
          <a:cs typeface="+mn-cs"/>
        </a:defRPr>
      </a:lvl1pPr>
      <a:lvl2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2000" i="1" kern="1200" baseline="0">
          <a:solidFill>
            <a:schemeClr val="tx2"/>
          </a:solidFill>
          <a:latin typeface="+mn-lt"/>
          <a:ea typeface="+mn-ea"/>
          <a:cs typeface="+mn-cs"/>
        </a:defRPr>
      </a:lvl2pPr>
      <a:lvl3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800" kern="1200" baseline="0">
          <a:solidFill>
            <a:schemeClr val="tx2"/>
          </a:solidFill>
          <a:latin typeface="+mn-lt"/>
          <a:ea typeface="+mn-ea"/>
          <a:cs typeface="+mn-cs"/>
        </a:defRPr>
      </a:lvl3pPr>
      <a:lvl4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800" i="1" kern="1200" baseline="0">
          <a:solidFill>
            <a:schemeClr val="tx2"/>
          </a:solidFill>
          <a:latin typeface="+mn-lt"/>
          <a:ea typeface="+mn-ea"/>
          <a:cs typeface="+mn-cs"/>
        </a:defRPr>
      </a:lvl4pPr>
      <a:lvl5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kern="1200" baseline="0">
          <a:solidFill>
            <a:schemeClr val="tx2"/>
          </a:solidFill>
          <a:latin typeface="+mn-lt"/>
          <a:ea typeface="+mn-ea"/>
          <a:cs typeface="+mn-cs"/>
        </a:defRPr>
      </a:lvl5pPr>
      <a:lvl6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i="1" kern="1200" baseline="0">
          <a:solidFill>
            <a:schemeClr val="tx2"/>
          </a:solidFill>
          <a:latin typeface="+mn-lt"/>
          <a:ea typeface="+mn-ea"/>
          <a:cs typeface="+mn-cs"/>
        </a:defRPr>
      </a:lvl6pPr>
      <a:lvl7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7pPr>
      <a:lvl8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i="1" kern="1200" baseline="0">
          <a:solidFill>
            <a:schemeClr val="tx2"/>
          </a:solidFill>
          <a:latin typeface="+mn-lt"/>
          <a:ea typeface="+mn-ea"/>
          <a:cs typeface="+mn-cs"/>
        </a:defRPr>
      </a:lvl8pPr>
      <a:lvl9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3" orient="horz" pos="1368">
          <p15:clr>
            <a:srgbClr val="F26B43"/>
          </p15:clr>
        </p15:guide>
        <p15:guide id="4" orient="horz" pos="1440">
          <p15:clr>
            <a:srgbClr val="F26B43"/>
          </p15:clr>
        </p15:guide>
        <p15:guide id="6" orient="horz" pos="3696">
          <p15:clr>
            <a:srgbClr val="F26B43"/>
          </p15:clr>
        </p15:guide>
        <p15:guide id="7" orient="horz" pos="432">
          <p15:clr>
            <a:srgbClr val="F26B43"/>
          </p15:clr>
        </p15:guide>
        <p15:guide id="8" orient="horz" pos="1512">
          <p15:clr>
            <a:srgbClr val="F26B43"/>
          </p15:clr>
        </p15:guide>
        <p15:guide id="9" pos="6912">
          <p15:clr>
            <a:srgbClr val="F26B43"/>
          </p15:clr>
        </p15:guide>
        <p15:guide id="10" pos="936">
          <p15:clr>
            <a:srgbClr val="F26B43"/>
          </p15:clr>
        </p15:guide>
        <p15:guide id="11" pos="864">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4.xml"/></Relationships>
</file>

<file path=ppt/slides/_rels/slide1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0.xml"/><Relationship Id="rId1" Type="http://schemas.openxmlformats.org/officeDocument/2006/relationships/slideLayout" Target="../slideLayouts/slideLayout14.xml"/><Relationship Id="rId4" Type="http://schemas.openxmlformats.org/officeDocument/2006/relationships/image" Target="file:////var/folders/74/0vs78_qj6plct1d4mgy297mr0000gn/T/com.microsoft.Word/WebArchiveCopyPasteTempFiles/page11image705833168" TargetMode="External"/></Relationships>
</file>

<file path=ppt/slides/_rels/slide12.xml.rels><?xml version="1.0" encoding="UTF-8" standalone="yes"?>
<Relationships xmlns="http://schemas.openxmlformats.org/package/2006/relationships"><Relationship Id="rId3" Type="http://schemas.openxmlformats.org/officeDocument/2006/relationships/hyperlink" Target="https://carpe.umd.edu/sites/default/files/documents/lessons_learned/ch20_mobilizing_communities_to_conserve_forest_resources.pdf" TargetMode="External"/><Relationship Id="rId2" Type="http://schemas.openxmlformats.org/officeDocument/2006/relationships/notesSlide" Target="../notesSlides/notesSlide11.xml"/><Relationship Id="rId1" Type="http://schemas.openxmlformats.org/officeDocument/2006/relationships/slideLayout" Target="../slideLayouts/slideLayout14.xml"/></Relationships>
</file>

<file path=ppt/slides/_rels/slide1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2.xml"/><Relationship Id="rId1" Type="http://schemas.openxmlformats.org/officeDocument/2006/relationships/slideLayout" Target="../slideLayouts/slideLayout14.xml"/><Relationship Id="rId4" Type="http://schemas.openxmlformats.org/officeDocument/2006/relationships/image" Target="file:////var/folders/74/0vs78_qj6plct1d4mgy297mr0000gn/T/com.microsoft.Word/WebArchiveCopyPasteTempFiles/page19image704844768" TargetMode="Externa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4.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4.xml"/></Relationships>
</file>

<file path=ppt/slides/_rels/slide16.xml.rels><?xml version="1.0" encoding="UTF-8" standalone="yes"?>
<Relationships xmlns="http://schemas.openxmlformats.org/package/2006/relationships"><Relationship Id="rId3" Type="http://schemas.openxmlformats.org/officeDocument/2006/relationships/image" Target="file:////var/folders/74/0vs78_qj6plct1d4mgy297mr0000gn/T/com.microsoft.Word/WebArchiveCopyPasteTempFiles/page17image653906368" TargetMode="External"/><Relationship Id="rId2" Type="http://schemas.openxmlformats.org/officeDocument/2006/relationships/image" Target="../media/image5.jpeg"/><Relationship Id="rId1" Type="http://schemas.openxmlformats.org/officeDocument/2006/relationships/slideLayout" Target="../slideLayouts/slideLayout14.xml"/></Relationships>
</file>

<file path=ppt/slides/_rels/slide17.xml.rels><?xml version="1.0" encoding="UTF-8" standalone="yes"?>
<Relationships xmlns="http://schemas.openxmlformats.org/package/2006/relationships"><Relationship Id="rId3" Type="http://schemas.openxmlformats.org/officeDocument/2006/relationships/image" Target="file:////var/folders/74/0vs78_qj6plct1d4mgy297mr0000gn/T/com.microsoft.Word/WebArchiveCopyPasteTempFiles/page24image704934624" TargetMode="External"/><Relationship Id="rId2" Type="http://schemas.openxmlformats.org/officeDocument/2006/relationships/image" Target="../media/image6.png"/><Relationship Id="rId1" Type="http://schemas.openxmlformats.org/officeDocument/2006/relationships/slideLayout" Target="../slideLayouts/slideLayout14.xml"/></Relationships>
</file>

<file path=ppt/slides/_rels/slide18.xml.rels><?xml version="1.0" encoding="UTF-8" standalone="yes"?>
<Relationships xmlns="http://schemas.openxmlformats.org/package/2006/relationships"><Relationship Id="rId3" Type="http://schemas.openxmlformats.org/officeDocument/2006/relationships/image" Target="file:////var/folders/74/0vs78_qj6plct1d4mgy297mr0000gn/T/com.microsoft.Word/WebArchiveCopyPasteTempFiles/page25image653054704" TargetMode="External"/><Relationship Id="rId2" Type="http://schemas.openxmlformats.org/officeDocument/2006/relationships/image" Target="../media/image7.jpeg"/><Relationship Id="rId1" Type="http://schemas.openxmlformats.org/officeDocument/2006/relationships/slideLayout" Target="../slideLayouts/slideLayout1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3" Type="http://schemas.openxmlformats.org/officeDocument/2006/relationships/hyperlink" Target="https://www.iied.org/UWA-warden-training" TargetMode="External"/><Relationship Id="rId2" Type="http://schemas.openxmlformats.org/officeDocument/2006/relationships/notesSlide" Target="../notesSlides/notesSlide2.xml"/><Relationship Id="rId1" Type="http://schemas.openxmlformats.org/officeDocument/2006/relationships/slideLayout" Target="../slideLayouts/slideLayout19.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4.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4.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4.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4.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4.xml"/></Relationships>
</file>

<file path=ppt/slides/_rels/slide25.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14.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4.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4.xml"/></Relationships>
</file>

<file path=ppt/slides/_rels/slide3.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3.xml"/><Relationship Id="rId1" Type="http://schemas.openxmlformats.org/officeDocument/2006/relationships/slideLayout" Target="../slideLayouts/slideLayout14.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4.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4.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4.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4.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4.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4.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47.xml.rels><?xml version="1.0" encoding="UTF-8" standalone="yes"?>
<Relationships xmlns="http://schemas.openxmlformats.org/package/2006/relationships"><Relationship Id="rId3" Type="http://schemas.openxmlformats.org/officeDocument/2006/relationships/hyperlink" Target="https://www.gov.uk/government/collections/illegal-wildlife-trade-iwt-challenge-fund" TargetMode="External"/><Relationship Id="rId2" Type="http://schemas.openxmlformats.org/officeDocument/2006/relationships/hyperlink" Target="https://www.iied.org/park-action-plans-increasing-community-engagement-tackling-wildlife-crime" TargetMode="External"/><Relationship Id="rId1" Type="http://schemas.openxmlformats.org/officeDocument/2006/relationships/slideLayout" Target="../slideLayouts/slideLayout14.xml"/><Relationship Id="rId6" Type="http://schemas.openxmlformats.org/officeDocument/2006/relationships/image" Target="../media/image10.emf"/><Relationship Id="rId5" Type="http://schemas.openxmlformats.org/officeDocument/2006/relationships/image" Target="../media/image9.jpeg"/><Relationship Id="rId4" Type="http://schemas.openxmlformats.org/officeDocument/2006/relationships/image" Target="../media/image1.png"/></Relationships>
</file>

<file path=ppt/slides/_rels/slide48.xml.rels><?xml version="1.0" encoding="UTF-8" standalone="yes"?>
<Relationships xmlns="http://schemas.openxmlformats.org/package/2006/relationships"><Relationship Id="rId3" Type="http://schemas.openxmlformats.org/officeDocument/2006/relationships/hyperlink" Target="http://www.cambridgeconservation.org/resource/toolkits/intrinsic-integrating-rights-and-social-issues-conservation-trainers-guide" TargetMode="External"/><Relationship Id="rId2" Type="http://schemas.openxmlformats.org/officeDocument/2006/relationships/hyperlink" Target="http://www.open.edu/openlearncreate/mod/oucontent/view.php?id=177" TargetMode="External"/><Relationship Id="rId1" Type="http://schemas.openxmlformats.org/officeDocument/2006/relationships/slideLayout" Target="../slideLayouts/slideLayout14.xml"/><Relationship Id="rId4" Type="http://schemas.openxmlformats.org/officeDocument/2006/relationships/hyperlink" Target="https://carpe.umd.edu/sites/default/files/documents/lessons_learned/ch20_mobilizing_communities_to_conserve_forest_resources.pdf" TargetMode="Externa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4.xml"/></Relationships>
</file>

<file path=ppt/slides/_rels/slide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5.xml"/><Relationship Id="rId1" Type="http://schemas.openxmlformats.org/officeDocument/2006/relationships/slideLayout" Target="../slideLayouts/slideLayout14.xml"/><Relationship Id="rId4" Type="http://schemas.openxmlformats.org/officeDocument/2006/relationships/image" Target="file:////var/folders/74/0vs78_qj6plct1d4mgy297mr0000gn/T/com.microsoft.Word/WebArchiveCopyPasteTempFiles/page7image652983488" TargetMode="Externa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915385" y="1228300"/>
            <a:ext cx="8361229" cy="2459534"/>
          </a:xfrm>
        </p:spPr>
        <p:txBody>
          <a:bodyPr anchor="t">
            <a:noAutofit/>
          </a:bodyPr>
          <a:lstStyle/>
          <a:p>
            <a:r>
              <a:rPr lang="en-GB" sz="4400" b="1" cap="none" dirty="0">
                <a:solidFill>
                  <a:srgbClr val="000099"/>
                </a:solidFill>
                <a:latin typeface="Gill Sans MT" charset="0"/>
                <a:ea typeface="Gill Sans MT" charset="0"/>
                <a:cs typeface="Gill Sans MT" charset="0"/>
              </a:rPr>
              <a:t>Module 3</a:t>
            </a:r>
            <a:br>
              <a:rPr lang="en-GB" sz="4400" b="1" cap="none" dirty="0">
                <a:solidFill>
                  <a:srgbClr val="000099"/>
                </a:solidFill>
                <a:latin typeface="Gill Sans MT" charset="0"/>
                <a:ea typeface="Gill Sans MT" charset="0"/>
                <a:cs typeface="Gill Sans MT" charset="0"/>
              </a:rPr>
            </a:br>
            <a:r>
              <a:rPr lang="en-GB" sz="4400" b="1" cap="none" dirty="0">
                <a:solidFill>
                  <a:srgbClr val="000099"/>
                </a:solidFill>
                <a:latin typeface="Gill Sans MT" charset="0"/>
                <a:ea typeface="Gill Sans MT" charset="0"/>
                <a:cs typeface="Gill Sans MT" charset="0"/>
              </a:rPr>
              <a:t>-</a:t>
            </a:r>
            <a:br>
              <a:rPr lang="en-GB" sz="4400" b="1" dirty="0">
                <a:solidFill>
                  <a:srgbClr val="000099"/>
                </a:solidFill>
                <a:latin typeface="Gill Sans MT" charset="0"/>
                <a:ea typeface="Gill Sans MT" charset="0"/>
                <a:cs typeface="Gill Sans MT" charset="0"/>
              </a:rPr>
            </a:br>
            <a:r>
              <a:rPr lang="en-GB" sz="4400" b="1" cap="none" dirty="0">
                <a:solidFill>
                  <a:srgbClr val="000099"/>
                </a:solidFill>
                <a:latin typeface="Gill Sans MT" charset="0"/>
                <a:ea typeface="Gill Sans MT" charset="0"/>
                <a:cs typeface="Gill Sans MT" charset="0"/>
              </a:rPr>
              <a:t>Community mobilisation</a:t>
            </a:r>
            <a:endParaRPr lang="en-GB" sz="4400" b="1" cap="none" dirty="0">
              <a:solidFill>
                <a:srgbClr val="000099"/>
              </a:solidFill>
              <a:latin typeface="Gill Sans MT" charset="0"/>
            </a:endParaRPr>
          </a:p>
        </p:txBody>
      </p:sp>
      <p:sp>
        <p:nvSpPr>
          <p:cNvPr id="5" name="Subtitle 4"/>
          <p:cNvSpPr>
            <a:spLocks noGrp="1"/>
          </p:cNvSpPr>
          <p:nvPr>
            <p:ph type="subTitle" idx="1"/>
          </p:nvPr>
        </p:nvSpPr>
        <p:spPr>
          <a:xfrm>
            <a:off x="1915385" y="4101837"/>
            <a:ext cx="8361229" cy="1610983"/>
          </a:xfrm>
        </p:spPr>
        <p:txBody>
          <a:bodyPr>
            <a:normAutofit/>
          </a:bodyPr>
          <a:lstStyle/>
          <a:p>
            <a:r>
              <a:rPr lang="en-GB" sz="2800" b="1" dirty="0">
                <a:solidFill>
                  <a:srgbClr val="000099"/>
                </a:solidFill>
                <a:latin typeface="Gill Sans MT" panose="020B0502020104020203" pitchFamily="34" charset="0"/>
              </a:rPr>
              <a:t>Uganda Wildlife Authority </a:t>
            </a:r>
          </a:p>
          <a:p>
            <a:r>
              <a:rPr lang="en-GB" sz="2800" b="1" dirty="0">
                <a:solidFill>
                  <a:srgbClr val="000099"/>
                </a:solidFill>
                <a:latin typeface="Gill Sans MT" panose="020B0502020104020203" pitchFamily="34" charset="0"/>
              </a:rPr>
              <a:t>Community Conservation Wardens</a:t>
            </a:r>
          </a:p>
          <a:p>
            <a:r>
              <a:rPr lang="en-GB" sz="2800" b="1" dirty="0">
                <a:solidFill>
                  <a:srgbClr val="000099"/>
                </a:solidFill>
                <a:latin typeface="Gill Sans MT" panose="020B0502020104020203" pitchFamily="34" charset="0"/>
              </a:rPr>
              <a:t>Training Pack: 2018 &amp; 2019</a:t>
            </a:r>
          </a:p>
          <a:p>
            <a:endParaRPr lang="en-GB" sz="2400" b="1" dirty="0">
              <a:solidFill>
                <a:srgbClr val="000099"/>
              </a:solidFill>
            </a:endParaRPr>
          </a:p>
        </p:txBody>
      </p:sp>
      <p:pic>
        <p:nvPicPr>
          <p:cNvPr id="11" name="Picture 1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309252" y="4769947"/>
            <a:ext cx="1212265" cy="1885746"/>
          </a:xfrm>
          <a:prstGeom prst="rect">
            <a:avLst/>
          </a:prstGeom>
        </p:spPr>
      </p:pic>
      <p:sp>
        <p:nvSpPr>
          <p:cNvPr id="3" name="Slide Number Placeholder 2"/>
          <p:cNvSpPr>
            <a:spLocks noGrp="1"/>
          </p:cNvSpPr>
          <p:nvPr>
            <p:ph type="sldNum" sz="quarter" idx="12"/>
          </p:nvPr>
        </p:nvSpPr>
        <p:spPr/>
        <p:txBody>
          <a:bodyPr/>
          <a:lstStyle/>
          <a:p>
            <a:fld id="{AA507198-FB96-4B84-AC65-33D30F428326}" type="slidenum">
              <a:rPr lang="en-GB" smtClean="0"/>
              <a:t>1</a:t>
            </a:fld>
            <a:endParaRPr lang="en-GB"/>
          </a:p>
        </p:txBody>
      </p:sp>
    </p:spTree>
    <p:extLst>
      <p:ext uri="{BB962C8B-B14F-4D97-AF65-F5344CB8AC3E}">
        <p14:creationId xmlns:p14="http://schemas.microsoft.com/office/powerpoint/2010/main" val="119636351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259"/>
        <p:cNvGrpSpPr/>
        <p:nvPr/>
      </p:nvGrpSpPr>
      <p:grpSpPr>
        <a:xfrm>
          <a:off x="0" y="0"/>
          <a:ext cx="0" cy="0"/>
          <a:chOff x="0" y="0"/>
          <a:chExt cx="0" cy="0"/>
        </a:xfrm>
      </p:grpSpPr>
      <p:sp>
        <p:nvSpPr>
          <p:cNvPr id="260" name="Shape 260"/>
          <p:cNvSpPr txBox="1">
            <a:spLocks noGrp="1"/>
          </p:cNvSpPr>
          <p:nvPr>
            <p:ph type="title"/>
          </p:nvPr>
        </p:nvSpPr>
        <p:spPr>
          <a:xfrm>
            <a:off x="914400" y="298149"/>
            <a:ext cx="10643015" cy="865724"/>
          </a:xfrm>
          <a:prstGeom prst="rect">
            <a:avLst/>
          </a:prstGeom>
          <a:noFill/>
          <a:ln>
            <a:noFill/>
          </a:ln>
        </p:spPr>
        <p:txBody>
          <a:bodyPr spcFirstLastPara="1" wrap="square" lIns="91425" tIns="45700" rIns="91425" bIns="45700" anchor="ctr" anchorCtr="0">
            <a:noAutofit/>
          </a:bodyPr>
          <a:lstStyle/>
          <a:p>
            <a:pPr marL="0" marR="0" lvl="0" indent="0" algn="l" rtl="0">
              <a:lnSpc>
                <a:spcPct val="90000"/>
              </a:lnSpc>
              <a:spcBef>
                <a:spcPts val="0"/>
              </a:spcBef>
              <a:spcAft>
                <a:spcPts val="0"/>
              </a:spcAft>
              <a:buClr>
                <a:srgbClr val="F25949"/>
              </a:buClr>
              <a:buSzPts val="4000"/>
              <a:buFont typeface="Calibri"/>
              <a:buNone/>
            </a:pPr>
            <a:br>
              <a:rPr lang="en-GB" sz="4000" b="1" i="0" u="none" strike="noStrike" cap="none" dirty="0">
                <a:solidFill>
                  <a:srgbClr val="011893"/>
                </a:solidFill>
                <a:latin typeface="Gill Sans MT" charset="0"/>
                <a:ea typeface="Gill Sans MT" charset="0"/>
                <a:cs typeface="Gill Sans MT" charset="0"/>
                <a:sym typeface="Calibri"/>
              </a:rPr>
            </a:br>
            <a:r>
              <a:rPr lang="en-GB" sz="4000" b="1" i="0" u="none" strike="noStrike" cap="none" dirty="0">
                <a:solidFill>
                  <a:srgbClr val="011893"/>
                </a:solidFill>
                <a:latin typeface="Gill Sans MT" charset="0"/>
                <a:ea typeface="Gill Sans MT" charset="0"/>
                <a:cs typeface="Gill Sans MT" charset="0"/>
                <a:sym typeface="Calibri"/>
              </a:rPr>
              <a:t>Communities – complex and changing</a:t>
            </a:r>
            <a:br>
              <a:rPr lang="en-GB" sz="4000" b="0" i="0" u="none" strike="noStrike" cap="none" dirty="0">
                <a:solidFill>
                  <a:srgbClr val="011893"/>
                </a:solidFill>
                <a:latin typeface="Gill Sans MT" charset="0"/>
                <a:ea typeface="Gill Sans MT" charset="0"/>
                <a:cs typeface="Gill Sans MT" charset="0"/>
                <a:sym typeface="Calibri"/>
              </a:rPr>
            </a:br>
            <a:endParaRPr sz="4000" b="0" i="0" u="none" strike="noStrike" cap="none" dirty="0">
              <a:solidFill>
                <a:srgbClr val="011893"/>
              </a:solidFill>
              <a:latin typeface="Gill Sans MT" charset="0"/>
              <a:ea typeface="Gill Sans MT" charset="0"/>
              <a:cs typeface="Gill Sans MT" charset="0"/>
              <a:sym typeface="Calibri"/>
            </a:endParaRPr>
          </a:p>
        </p:txBody>
      </p:sp>
      <p:sp>
        <p:nvSpPr>
          <p:cNvPr id="261" name="Shape 261"/>
          <p:cNvSpPr txBox="1">
            <a:spLocks noGrp="1"/>
          </p:cNvSpPr>
          <p:nvPr>
            <p:ph idx="1"/>
          </p:nvPr>
        </p:nvSpPr>
        <p:spPr>
          <a:xfrm>
            <a:off x="914400" y="1368375"/>
            <a:ext cx="10643016" cy="4450534"/>
          </a:xfrm>
          <a:prstGeom prst="rect">
            <a:avLst/>
          </a:prstGeom>
          <a:noFill/>
          <a:ln>
            <a:noFill/>
          </a:ln>
        </p:spPr>
        <p:txBody>
          <a:bodyPr spcFirstLastPara="1" wrap="square" lIns="91425" tIns="45700" rIns="91425" bIns="45700" anchor="t" anchorCtr="0">
            <a:noAutofit/>
          </a:bodyPr>
          <a:lstStyle/>
          <a:p>
            <a:pPr marL="228600" marR="0" lvl="0" indent="-228600" algn="l" rtl="0">
              <a:lnSpc>
                <a:spcPct val="90000"/>
              </a:lnSpc>
              <a:spcBef>
                <a:spcPts val="0"/>
              </a:spcBef>
              <a:spcAft>
                <a:spcPts val="0"/>
              </a:spcAft>
              <a:buClr>
                <a:schemeClr val="dk1"/>
              </a:buClr>
              <a:buSzPts val="2800"/>
              <a:buFont typeface="Arial"/>
              <a:buChar char="•"/>
            </a:pPr>
            <a:r>
              <a:rPr lang="en-GB" sz="3400" dirty="0">
                <a:solidFill>
                  <a:schemeClr val="dk1"/>
                </a:solidFill>
                <a:latin typeface="Gill Sans MT" charset="0"/>
                <a:ea typeface="Gill Sans MT" charset="0"/>
                <a:cs typeface="Gill Sans MT" charset="0"/>
                <a:sym typeface="Calibri"/>
              </a:rPr>
              <a:t>Communities are not static but </a:t>
            </a:r>
            <a:r>
              <a:rPr lang="en-GB" sz="3400" b="1" dirty="0">
                <a:solidFill>
                  <a:schemeClr val="dk1"/>
                </a:solidFill>
                <a:latin typeface="Gill Sans MT" charset="0"/>
                <a:ea typeface="Gill Sans MT" charset="0"/>
                <a:cs typeface="Gill Sans MT" charset="0"/>
                <a:sym typeface="Calibri"/>
              </a:rPr>
              <a:t>change over time</a:t>
            </a:r>
            <a:r>
              <a:rPr lang="en-GB" sz="3400" dirty="0">
                <a:solidFill>
                  <a:schemeClr val="dk1"/>
                </a:solidFill>
                <a:latin typeface="Gill Sans MT" charset="0"/>
                <a:ea typeface="Gill Sans MT" charset="0"/>
                <a:cs typeface="Gill Sans MT" charset="0"/>
                <a:sym typeface="Calibri"/>
              </a:rPr>
              <a:t> in terms of people, relationships, resources, attitudes, opportunities, constraints and relationships both within and outside of the community</a:t>
            </a:r>
          </a:p>
          <a:p>
            <a:pPr marL="228600" marR="0" lvl="0" indent="-228600" algn="l" rtl="0">
              <a:lnSpc>
                <a:spcPct val="90000"/>
              </a:lnSpc>
              <a:spcBef>
                <a:spcPts val="0"/>
              </a:spcBef>
              <a:spcAft>
                <a:spcPts val="0"/>
              </a:spcAft>
              <a:buClr>
                <a:schemeClr val="dk1"/>
              </a:buClr>
              <a:buSzPts val="2800"/>
              <a:buFont typeface="Arial"/>
              <a:buChar char="•"/>
            </a:pPr>
            <a:endParaRPr lang="en-GB" sz="3400" dirty="0">
              <a:solidFill>
                <a:schemeClr val="dk1"/>
              </a:solidFill>
              <a:latin typeface="Gill Sans MT" charset="0"/>
              <a:ea typeface="Gill Sans MT" charset="0"/>
              <a:cs typeface="Gill Sans MT" charset="0"/>
              <a:sym typeface="Calibri"/>
            </a:endParaRPr>
          </a:p>
          <a:p>
            <a:pPr marL="228600" marR="0" lvl="0" indent="-228600" algn="l" rtl="0">
              <a:lnSpc>
                <a:spcPct val="90000"/>
              </a:lnSpc>
              <a:spcBef>
                <a:spcPts val="0"/>
              </a:spcBef>
              <a:spcAft>
                <a:spcPts val="0"/>
              </a:spcAft>
              <a:buClr>
                <a:schemeClr val="dk1"/>
              </a:buClr>
              <a:buSzPts val="2800"/>
              <a:buFont typeface="Arial"/>
              <a:buChar char="•"/>
            </a:pPr>
            <a:r>
              <a:rPr lang="en-GB" sz="3400" dirty="0">
                <a:solidFill>
                  <a:schemeClr val="dk1"/>
                </a:solidFill>
                <a:latin typeface="Gill Sans MT" charset="0"/>
                <a:ea typeface="Gill Sans MT" charset="0"/>
                <a:cs typeface="Gill Sans MT" charset="0"/>
                <a:sym typeface="Calibri"/>
              </a:rPr>
              <a:t>When we work with or in a community we need </a:t>
            </a:r>
            <a:r>
              <a:rPr lang="en-GB" sz="3400" b="1" dirty="0">
                <a:solidFill>
                  <a:schemeClr val="dk1"/>
                </a:solidFill>
                <a:latin typeface="Gill Sans MT" charset="0"/>
                <a:ea typeface="Gill Sans MT" charset="0"/>
                <a:cs typeface="Gill Sans MT" charset="0"/>
                <a:sym typeface="Calibri"/>
              </a:rPr>
              <a:t>to learn about the complexities of the community</a:t>
            </a:r>
            <a:r>
              <a:rPr lang="en-GB" sz="3400" dirty="0">
                <a:solidFill>
                  <a:schemeClr val="dk1"/>
                </a:solidFill>
                <a:latin typeface="Gill Sans MT" charset="0"/>
                <a:ea typeface="Gill Sans MT" charset="0"/>
                <a:cs typeface="Gill Sans MT" charset="0"/>
                <a:sym typeface="Calibri"/>
              </a:rPr>
              <a:t>; if we think we are already familiar with a community, we sometimes don’t see the diversity and power dynamics within it</a:t>
            </a:r>
            <a:endParaRPr lang="en-US" sz="3400" dirty="0">
              <a:solidFill>
                <a:schemeClr val="dk1"/>
              </a:solidFill>
              <a:latin typeface="Gill Sans MT" charset="0"/>
              <a:ea typeface="Gill Sans MT" charset="0"/>
              <a:cs typeface="Gill Sans MT" charset="0"/>
            </a:endParaRPr>
          </a:p>
          <a:p>
            <a:pPr marL="0" marR="0" lvl="0" indent="0" algn="l" rtl="0">
              <a:lnSpc>
                <a:spcPct val="90000"/>
              </a:lnSpc>
              <a:spcBef>
                <a:spcPts val="1000"/>
              </a:spcBef>
              <a:spcAft>
                <a:spcPts val="0"/>
              </a:spcAft>
              <a:buClr>
                <a:schemeClr val="dk1"/>
              </a:buClr>
              <a:buSzPts val="2800"/>
              <a:buNone/>
            </a:pPr>
            <a:endParaRPr dirty="0"/>
          </a:p>
        </p:txBody>
      </p:sp>
      <p:sp>
        <p:nvSpPr>
          <p:cNvPr id="5" name="TextBox 4"/>
          <p:cNvSpPr txBox="1"/>
          <p:nvPr/>
        </p:nvSpPr>
        <p:spPr>
          <a:xfrm>
            <a:off x="914399" y="6286361"/>
            <a:ext cx="10643015" cy="523220"/>
          </a:xfrm>
          <a:prstGeom prst="rect">
            <a:avLst/>
          </a:prstGeom>
          <a:noFill/>
        </p:spPr>
        <p:txBody>
          <a:bodyPr wrap="square" rtlCol="0">
            <a:spAutoFit/>
          </a:bodyPr>
          <a:lstStyle/>
          <a:p>
            <a:pPr lvl="0"/>
            <a:r>
              <a:rPr lang="en-US" sz="1400" i="1" dirty="0">
                <a:solidFill>
                  <a:prstClr val="black"/>
                </a:solidFill>
              </a:rPr>
              <a:t>Schneider et al 2016</a:t>
            </a:r>
            <a:endParaRPr lang="en-US" sz="1400" b="1" i="1" dirty="0">
              <a:solidFill>
                <a:srgbClr val="000000"/>
              </a:solidFill>
            </a:endParaRPr>
          </a:p>
          <a:p>
            <a:endParaRPr lang="en-US" sz="1400" dirty="0"/>
          </a:p>
        </p:txBody>
      </p:sp>
      <p:sp>
        <p:nvSpPr>
          <p:cNvPr id="2" name="Slide Number Placeholder 1"/>
          <p:cNvSpPr>
            <a:spLocks noGrp="1"/>
          </p:cNvSpPr>
          <p:nvPr>
            <p:ph type="sldNum" sz="quarter" idx="12"/>
          </p:nvPr>
        </p:nvSpPr>
        <p:spPr/>
        <p:txBody>
          <a:bodyPr/>
          <a:lstStyle/>
          <a:p>
            <a:fld id="{D8AC6650-73DF-46B7-A688-A216FA2CA224}" type="slidenum">
              <a:rPr lang="en-GB" smtClean="0"/>
              <a:pPr/>
              <a:t>10</a:t>
            </a:fld>
            <a:endParaRPr lang="en-GB" dirty="0"/>
          </a:p>
        </p:txBody>
      </p:sp>
    </p:spTree>
    <p:extLst>
      <p:ext uri="{BB962C8B-B14F-4D97-AF65-F5344CB8AC3E}">
        <p14:creationId xmlns:p14="http://schemas.microsoft.com/office/powerpoint/2010/main" val="34389176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61">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61">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accent5">
            <a:lumMod val="20000"/>
            <a:lumOff val="80000"/>
          </a:schemeClr>
        </a:solidFill>
        <a:effectLst/>
      </p:bgPr>
    </p:bg>
    <p:spTree>
      <p:nvGrpSpPr>
        <p:cNvPr id="1" name=""/>
        <p:cNvGrpSpPr/>
        <p:nvPr/>
      </p:nvGrpSpPr>
      <p:grpSpPr>
        <a:xfrm>
          <a:off x="0" y="0"/>
          <a:ext cx="0" cy="0"/>
          <a:chOff x="0" y="0"/>
          <a:chExt cx="0" cy="0"/>
        </a:xfrm>
      </p:grpSpPr>
      <p:pic>
        <p:nvPicPr>
          <p:cNvPr id="7" name="Picture 6" descr="page11image705833168"/>
          <p:cNvPicPr>
            <a:picLocks noChangeAspect="1" noChangeArrowheads="1"/>
          </p:cNvPicPr>
          <p:nvPr/>
        </p:nvPicPr>
        <p:blipFill>
          <a:blip r:embed="rId3" r:link="rId4">
            <a:extLst>
              <a:ext uri="{28A0092B-C50C-407E-A947-70E740481C1C}">
                <a14:useLocalDpi xmlns:a14="http://schemas.microsoft.com/office/drawing/2010/main" val="0"/>
              </a:ext>
            </a:extLst>
          </a:blip>
          <a:srcRect/>
          <a:stretch>
            <a:fillRect/>
          </a:stretch>
        </p:blipFill>
        <p:spPr bwMode="auto">
          <a:xfrm>
            <a:off x="6783563" y="2749427"/>
            <a:ext cx="5245100" cy="3937000"/>
          </a:xfrm>
          <a:prstGeom prst="rect">
            <a:avLst/>
          </a:prstGeom>
          <a:noFill/>
          <a:extLst>
            <a:ext uri="{909E8E84-426E-40DD-AFC4-6F175D3DCCD1}">
              <a14:hiddenFill xmlns:a14="http://schemas.microsoft.com/office/drawing/2010/main">
                <a:solidFill>
                  <a:srgbClr val="FFFFFF"/>
                </a:solidFill>
              </a14:hiddenFill>
            </a:ext>
          </a:extLst>
        </p:spPr>
      </p:pic>
      <p:sp>
        <p:nvSpPr>
          <p:cNvPr id="6" name="Cloud Callout 5"/>
          <p:cNvSpPr/>
          <p:nvPr/>
        </p:nvSpPr>
        <p:spPr>
          <a:xfrm>
            <a:off x="645459" y="187264"/>
            <a:ext cx="6619440" cy="4855384"/>
          </a:xfrm>
          <a:prstGeom prst="cloudCallout">
            <a:avLst/>
          </a:prstGeom>
          <a:solidFill>
            <a:schemeClr val="accent1">
              <a:alpha val="38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Rectangle 3"/>
          <p:cNvSpPr txBox="1">
            <a:spLocks noChangeArrowheads="1"/>
          </p:cNvSpPr>
          <p:nvPr/>
        </p:nvSpPr>
        <p:spPr bwMode="auto">
          <a:xfrm>
            <a:off x="1126794" y="1459529"/>
            <a:ext cx="5656769" cy="23108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fontAlgn="base">
              <a:spcBef>
                <a:spcPct val="20000"/>
              </a:spcBef>
              <a:spcAft>
                <a:spcPct val="0"/>
              </a:spcAft>
              <a:buClr>
                <a:schemeClr val="tx2"/>
              </a:buClr>
              <a:buFont typeface="Wingdings" panose="05000000000000000000" pitchFamily="2" charset="2"/>
              <a:buChar char="w"/>
              <a:defRPr sz="3200" kern="1200">
                <a:solidFill>
                  <a:schemeClr val="tx1"/>
                </a:solidFill>
                <a:latin typeface="+mn-lt"/>
                <a:ea typeface="+mn-ea"/>
                <a:cs typeface="+mn-cs"/>
              </a:defRPr>
            </a:lvl1pPr>
            <a:lvl2pPr marL="742950" indent="-285750" algn="l" rtl="0" fontAlgn="base">
              <a:spcBef>
                <a:spcPct val="20000"/>
              </a:spcBef>
              <a:spcAft>
                <a:spcPct val="0"/>
              </a:spcAft>
              <a:buSzPct val="95000"/>
              <a:buChar char="–"/>
              <a:defRPr sz="2800" kern="1200">
                <a:solidFill>
                  <a:schemeClr val="tx1"/>
                </a:solidFill>
                <a:latin typeface="+mn-lt"/>
                <a:ea typeface="+mn-ea"/>
                <a:cs typeface="+mn-cs"/>
              </a:defRPr>
            </a:lvl2pPr>
            <a:lvl3pPr marL="1143000" indent="-228600" algn="l" rtl="0" fontAlgn="base">
              <a:spcBef>
                <a:spcPct val="20000"/>
              </a:spcBef>
              <a:spcAft>
                <a:spcPct val="0"/>
              </a:spcAft>
              <a:buChar char="•"/>
              <a:defRPr sz="2400" kern="1200">
                <a:solidFill>
                  <a:schemeClr val="tx1"/>
                </a:solidFill>
                <a:latin typeface="+mn-lt"/>
                <a:ea typeface="+mn-ea"/>
                <a:cs typeface="+mn-cs"/>
              </a:defRPr>
            </a:lvl3pPr>
            <a:lvl4pPr marL="1600200" indent="-228600" algn="l" rtl="0" fontAlgn="base">
              <a:spcBef>
                <a:spcPct val="20000"/>
              </a:spcBef>
              <a:spcAft>
                <a:spcPct val="0"/>
              </a:spcAft>
              <a:buChar char="–"/>
              <a:defRPr sz="2000" kern="1200">
                <a:solidFill>
                  <a:schemeClr val="tx1"/>
                </a:solidFill>
                <a:latin typeface="+mn-lt"/>
                <a:ea typeface="+mn-ea"/>
                <a:cs typeface="+mn-cs"/>
              </a:defRPr>
            </a:lvl4pPr>
            <a:lvl5pPr marL="2057400" indent="-228600" algn="l" rtl="0" fontAlgn="base">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342900" marR="0" lvl="0" indent="-342900" algn="ctr" defTabSz="914400" rtl="0" eaLnBrk="1" fontAlgn="base" latinLnBrk="0" hangingPunct="1">
              <a:lnSpc>
                <a:spcPct val="100000"/>
              </a:lnSpc>
              <a:spcBef>
                <a:spcPct val="20000"/>
              </a:spcBef>
              <a:spcAft>
                <a:spcPct val="0"/>
              </a:spcAft>
              <a:buClr>
                <a:srgbClr val="996600"/>
              </a:buClr>
              <a:buSzTx/>
              <a:buFont typeface="Wingdings" panose="05000000000000000000" pitchFamily="2" charset="2"/>
              <a:buNone/>
              <a:tabLst/>
              <a:defRPr/>
            </a:pPr>
            <a:r>
              <a:rPr lang="en-GB" sz="4800" dirty="0">
                <a:solidFill>
                  <a:srgbClr val="011893"/>
                </a:solidFill>
                <a:latin typeface="Gill Sans MT" charset="0"/>
                <a:ea typeface="Gill Sans MT" charset="0"/>
                <a:cs typeface="Gill Sans MT" charset="0"/>
              </a:rPr>
              <a:t>What do you think community mobilisation is?</a:t>
            </a:r>
            <a:endParaRPr kumimoji="0" lang="en-GB" sz="4800" b="0" i="0" u="none" strike="noStrike" kern="1200" cap="none" spc="0" normalizeH="0" baseline="0" noProof="0" dirty="0">
              <a:ln>
                <a:noFill/>
              </a:ln>
              <a:solidFill>
                <a:srgbClr val="011893"/>
              </a:solidFill>
              <a:effectLst/>
              <a:uLnTx/>
              <a:uFillTx/>
              <a:latin typeface="Gill Sans MT" charset="0"/>
              <a:ea typeface="Gill Sans MT" charset="0"/>
              <a:cs typeface="Gill Sans MT" charset="0"/>
            </a:endParaRPr>
          </a:p>
        </p:txBody>
      </p:sp>
      <p:sp>
        <p:nvSpPr>
          <p:cNvPr id="2" name="Slide Number Placeholder 1"/>
          <p:cNvSpPr>
            <a:spLocks noGrp="1"/>
          </p:cNvSpPr>
          <p:nvPr>
            <p:ph type="sldNum" sz="quarter" idx="12"/>
          </p:nvPr>
        </p:nvSpPr>
        <p:spPr/>
        <p:txBody>
          <a:bodyPr/>
          <a:lstStyle/>
          <a:p>
            <a:fld id="{D8AC6650-73DF-46B7-A688-A216FA2CA224}" type="slidenum">
              <a:rPr lang="en-GB" smtClean="0"/>
              <a:pPr/>
              <a:t>11</a:t>
            </a:fld>
            <a:endParaRPr lang="en-GB" dirty="0"/>
          </a:p>
        </p:txBody>
      </p:sp>
    </p:spTree>
    <p:extLst>
      <p:ext uri="{BB962C8B-B14F-4D97-AF65-F5344CB8AC3E}">
        <p14:creationId xmlns:p14="http://schemas.microsoft.com/office/powerpoint/2010/main" val="137149060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hape 260"/>
          <p:cNvSpPr txBox="1">
            <a:spLocks noGrp="1"/>
          </p:cNvSpPr>
          <p:nvPr>
            <p:ph type="title"/>
          </p:nvPr>
        </p:nvSpPr>
        <p:spPr>
          <a:xfrm>
            <a:off x="914400" y="298149"/>
            <a:ext cx="10643015" cy="865724"/>
          </a:xfrm>
          <a:prstGeom prst="rect">
            <a:avLst/>
          </a:prstGeom>
          <a:noFill/>
          <a:ln>
            <a:noFill/>
          </a:ln>
        </p:spPr>
        <p:txBody>
          <a:bodyPr spcFirstLastPara="1" wrap="square" lIns="91425" tIns="45700" rIns="91425" bIns="45700" anchor="ctr" anchorCtr="0">
            <a:noAutofit/>
          </a:bodyPr>
          <a:lstStyle/>
          <a:p>
            <a:pPr marL="0" marR="0" lvl="0" indent="0" algn="l" rtl="0">
              <a:lnSpc>
                <a:spcPct val="90000"/>
              </a:lnSpc>
              <a:spcBef>
                <a:spcPts val="0"/>
              </a:spcBef>
              <a:spcAft>
                <a:spcPts val="0"/>
              </a:spcAft>
              <a:buClr>
                <a:srgbClr val="F25949"/>
              </a:buClr>
              <a:buSzPts val="4000"/>
              <a:buFont typeface="Calibri"/>
              <a:buNone/>
            </a:pPr>
            <a:r>
              <a:rPr lang="en-GB" sz="4000" b="1" i="0" u="none" strike="noStrike" cap="none" dirty="0">
                <a:solidFill>
                  <a:srgbClr val="011893"/>
                </a:solidFill>
                <a:latin typeface="Gill Sans MT" charset="0"/>
                <a:ea typeface="Gill Sans MT" charset="0"/>
                <a:cs typeface="Gill Sans MT" charset="0"/>
                <a:sym typeface="Calibri"/>
              </a:rPr>
              <a:t>Defining community mobilisation</a:t>
            </a:r>
            <a:endParaRPr sz="4000" b="0" i="0" u="none" strike="noStrike" cap="none" dirty="0">
              <a:solidFill>
                <a:srgbClr val="011893"/>
              </a:solidFill>
              <a:latin typeface="Gill Sans MT" charset="0"/>
              <a:ea typeface="Gill Sans MT" charset="0"/>
              <a:cs typeface="Gill Sans MT" charset="0"/>
              <a:sym typeface="Calibri"/>
            </a:endParaRPr>
          </a:p>
        </p:txBody>
      </p:sp>
      <p:sp>
        <p:nvSpPr>
          <p:cNvPr id="6" name="Rectangle 5"/>
          <p:cNvSpPr/>
          <p:nvPr/>
        </p:nvSpPr>
        <p:spPr>
          <a:xfrm>
            <a:off x="1041815" y="1273298"/>
            <a:ext cx="10515600" cy="5355312"/>
          </a:xfrm>
          <a:prstGeom prst="rect">
            <a:avLst/>
          </a:prstGeom>
        </p:spPr>
        <p:txBody>
          <a:bodyPr wrap="square">
            <a:spAutoFit/>
          </a:bodyPr>
          <a:lstStyle/>
          <a:p>
            <a:pPr marL="285750" indent="-285750">
              <a:buFont typeface="Arial" charset="0"/>
              <a:buChar char="•"/>
            </a:pPr>
            <a:r>
              <a:rPr lang="en-US" sz="2700" dirty="0">
                <a:latin typeface="Gill Sans MT" charset="0"/>
                <a:ea typeface="Gill Sans MT" charset="0"/>
                <a:cs typeface="Gill Sans MT" charset="0"/>
              </a:rPr>
              <a:t>“Mobilization refers to a process in which people join together to take action oriented to accomplish one or more objectives” </a:t>
            </a:r>
            <a:r>
              <a:rPr lang="mr-IN" sz="2700" dirty="0">
                <a:latin typeface="Gill Sans MT" charset="0"/>
                <a:ea typeface="Gill Sans MT" charset="0"/>
                <a:cs typeface="Gill Sans MT" charset="0"/>
                <a:hlinkClick r:id="rId3"/>
              </a:rPr>
              <a:t>–</a:t>
            </a:r>
            <a:r>
              <a:rPr lang="en-US" sz="2700" dirty="0">
                <a:latin typeface="Gill Sans MT" charset="0"/>
                <a:ea typeface="Gill Sans MT" charset="0"/>
                <a:cs typeface="Gill Sans MT" charset="0"/>
              </a:rPr>
              <a:t> Carpe 2001 </a:t>
            </a:r>
          </a:p>
          <a:p>
            <a:pPr marL="285750" indent="-285750">
              <a:buFont typeface="Arial" charset="0"/>
              <a:buChar char="•"/>
            </a:pPr>
            <a:r>
              <a:rPr lang="en-US" sz="2700" dirty="0">
                <a:effectLst/>
                <a:latin typeface="Gill Sans MT" charset="0"/>
                <a:ea typeface="Gill Sans MT" charset="0"/>
                <a:cs typeface="Gill Sans MT" charset="0"/>
              </a:rPr>
              <a:t>We can think of community </a:t>
            </a:r>
            <a:r>
              <a:rPr lang="en-US" sz="2700" dirty="0" err="1">
                <a:effectLst/>
                <a:latin typeface="Gill Sans MT" charset="0"/>
                <a:ea typeface="Gill Sans MT" charset="0"/>
                <a:cs typeface="Gill Sans MT" charset="0"/>
              </a:rPr>
              <a:t>mobilisation</a:t>
            </a:r>
            <a:r>
              <a:rPr lang="en-US" sz="2700" dirty="0">
                <a:effectLst/>
                <a:latin typeface="Gill Sans MT" charset="0"/>
                <a:ea typeface="Gill Sans MT" charset="0"/>
                <a:cs typeface="Gill Sans MT" charset="0"/>
              </a:rPr>
              <a:t> as taking collective action to accomplish something</a:t>
            </a:r>
            <a:endParaRPr lang="en-US" sz="2700" dirty="0">
              <a:latin typeface="Gill Sans MT" charset="0"/>
              <a:ea typeface="Gill Sans MT" charset="0"/>
              <a:cs typeface="Gill Sans MT" charset="0"/>
            </a:endParaRPr>
          </a:p>
          <a:p>
            <a:pPr marL="285750" indent="-285750">
              <a:buFont typeface="Arial" charset="0"/>
              <a:buChar char="•"/>
            </a:pPr>
            <a:r>
              <a:rPr lang="en-US" sz="2700" dirty="0">
                <a:effectLst/>
                <a:latin typeface="Gill Sans MT" charset="0"/>
                <a:ea typeface="Gill Sans MT" charset="0"/>
                <a:cs typeface="Gill Sans MT" charset="0"/>
              </a:rPr>
              <a:t>Community </a:t>
            </a:r>
            <a:r>
              <a:rPr lang="en-US" sz="2700" dirty="0" err="1">
                <a:effectLst/>
                <a:latin typeface="Gill Sans MT" charset="0"/>
                <a:ea typeface="Gill Sans MT" charset="0"/>
                <a:cs typeface="Gill Sans MT" charset="0"/>
              </a:rPr>
              <a:t>mobilisation</a:t>
            </a:r>
            <a:r>
              <a:rPr lang="en-US" sz="2700" dirty="0">
                <a:effectLst/>
                <a:latin typeface="Gill Sans MT" charset="0"/>
                <a:ea typeface="Gill Sans MT" charset="0"/>
                <a:cs typeface="Gill Sans MT" charset="0"/>
              </a:rPr>
              <a:t> can be instigated spontaneously by the community itself </a:t>
            </a:r>
            <a:r>
              <a:rPr lang="en-US" sz="2700" i="1" dirty="0">
                <a:latin typeface="Gill Sans MT" charset="0"/>
                <a:ea typeface="Gill Sans MT" charset="0"/>
                <a:cs typeface="Gill Sans MT" charset="0"/>
              </a:rPr>
              <a:t>OR</a:t>
            </a:r>
            <a:r>
              <a:rPr lang="en-US" sz="2700" dirty="0">
                <a:latin typeface="Gill Sans MT" charset="0"/>
                <a:ea typeface="Gill Sans MT" charset="0"/>
                <a:cs typeface="Gill Sans MT" charset="0"/>
              </a:rPr>
              <a:t> it can be started by a mobiliser (like you!)</a:t>
            </a:r>
            <a:endParaRPr lang="en-US" sz="2700" dirty="0">
              <a:effectLst/>
              <a:latin typeface="Gill Sans MT" charset="0"/>
              <a:ea typeface="Gill Sans MT" charset="0"/>
              <a:cs typeface="Gill Sans MT" charset="0"/>
            </a:endParaRPr>
          </a:p>
          <a:p>
            <a:pPr marL="285750" indent="-285750">
              <a:buFont typeface="Arial" charset="0"/>
              <a:buChar char="•"/>
            </a:pPr>
            <a:r>
              <a:rPr lang="en-US" sz="2700" dirty="0">
                <a:latin typeface="Gill Sans MT" charset="0"/>
                <a:ea typeface="Gill Sans MT" charset="0"/>
                <a:cs typeface="Gill Sans MT" charset="0"/>
              </a:rPr>
              <a:t>Ideally it should involve a whole community</a:t>
            </a:r>
          </a:p>
          <a:p>
            <a:pPr marL="285750" indent="-285750">
              <a:buFont typeface="Arial" charset="0"/>
              <a:buChar char="•"/>
            </a:pPr>
            <a:r>
              <a:rPr lang="en-US" sz="2700" dirty="0">
                <a:latin typeface="Gill Sans MT" charset="0"/>
                <a:ea typeface="Gill Sans MT" charset="0"/>
                <a:cs typeface="Gill Sans MT" charset="0"/>
              </a:rPr>
              <a:t>In essence, community </a:t>
            </a:r>
            <a:r>
              <a:rPr lang="en-US" sz="2700" dirty="0" err="1">
                <a:latin typeface="Gill Sans MT" charset="0"/>
                <a:ea typeface="Gill Sans MT" charset="0"/>
                <a:cs typeface="Gill Sans MT" charset="0"/>
              </a:rPr>
              <a:t>mobilisation</a:t>
            </a:r>
            <a:r>
              <a:rPr lang="en-US" sz="2700" dirty="0">
                <a:latin typeface="Gill Sans MT" charset="0"/>
                <a:ea typeface="Gill Sans MT" charset="0"/>
                <a:cs typeface="Gill Sans MT" charset="0"/>
              </a:rPr>
              <a:t> means encouraging communities to </a:t>
            </a:r>
            <a:r>
              <a:rPr lang="en-US" sz="2700" b="1" dirty="0">
                <a:latin typeface="Gill Sans MT" charset="0"/>
                <a:ea typeface="Gill Sans MT" charset="0"/>
                <a:cs typeface="Gill Sans MT" charset="0"/>
              </a:rPr>
              <a:t>participate meaningfully in conservation activities </a:t>
            </a:r>
            <a:r>
              <a:rPr lang="mr-IN" sz="2700" dirty="0">
                <a:latin typeface="Gill Sans MT" charset="0"/>
                <a:ea typeface="Gill Sans MT" charset="0"/>
                <a:cs typeface="Gill Sans MT" charset="0"/>
              </a:rPr>
              <a:t>–</a:t>
            </a:r>
            <a:r>
              <a:rPr lang="en-US" sz="2700" dirty="0">
                <a:latin typeface="Gill Sans MT" charset="0"/>
                <a:ea typeface="Gill Sans MT" charset="0"/>
                <a:cs typeface="Gill Sans MT" charset="0"/>
              </a:rPr>
              <a:t> as in, being involved, listened to and taken seriously as important and knowledgeable conservation actors and NOT just being told what to do! </a:t>
            </a:r>
          </a:p>
          <a:p>
            <a:endParaRPr lang="en-US" dirty="0">
              <a:effectLst/>
              <a:latin typeface="Gill Sans MT" charset="0"/>
              <a:ea typeface="Gill Sans MT" charset="0"/>
              <a:cs typeface="Gill Sans MT" charset="0"/>
            </a:endParaRPr>
          </a:p>
        </p:txBody>
      </p:sp>
      <p:sp>
        <p:nvSpPr>
          <p:cNvPr id="2" name="Slide Number Placeholder 1"/>
          <p:cNvSpPr>
            <a:spLocks noGrp="1"/>
          </p:cNvSpPr>
          <p:nvPr>
            <p:ph type="sldNum" sz="quarter" idx="12"/>
          </p:nvPr>
        </p:nvSpPr>
        <p:spPr/>
        <p:txBody>
          <a:bodyPr/>
          <a:lstStyle/>
          <a:p>
            <a:fld id="{D8AC6650-73DF-46B7-A688-A216FA2CA224}" type="slidenum">
              <a:rPr lang="en-GB" smtClean="0"/>
              <a:pPr/>
              <a:t>12</a:t>
            </a:fld>
            <a:endParaRPr lang="en-GB" dirty="0"/>
          </a:p>
        </p:txBody>
      </p:sp>
    </p:spTree>
    <p:extLst>
      <p:ext uri="{BB962C8B-B14F-4D97-AF65-F5344CB8AC3E}">
        <p14:creationId xmlns:p14="http://schemas.microsoft.com/office/powerpoint/2010/main" val="12329153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 calcmode="lin" valueType="num">
                                      <p:cBhvr additive="base">
                                        <p:cTn id="7"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6">
                                            <p:txEl>
                                              <p:pRg st="1" end="1"/>
                                            </p:txEl>
                                          </p:spTgt>
                                        </p:tgtEl>
                                        <p:attrNameLst>
                                          <p:attrName>style.visibility</p:attrName>
                                        </p:attrNameLst>
                                      </p:cBhvr>
                                      <p:to>
                                        <p:strVal val="visible"/>
                                      </p:to>
                                    </p:set>
                                    <p:anim calcmode="lin" valueType="num">
                                      <p:cBhvr additive="base">
                                        <p:cTn id="13"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6">
                                            <p:txEl>
                                              <p:pRg st="2" end="2"/>
                                            </p:txEl>
                                          </p:spTgt>
                                        </p:tgtEl>
                                        <p:attrNameLst>
                                          <p:attrName>style.visibility</p:attrName>
                                        </p:attrNameLst>
                                      </p:cBhvr>
                                      <p:to>
                                        <p:strVal val="visible"/>
                                      </p:to>
                                    </p:set>
                                    <p:anim calcmode="lin" valueType="num">
                                      <p:cBhvr additive="base">
                                        <p:cTn id="19"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6">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6">
                                            <p:txEl>
                                              <p:pRg st="3" end="3"/>
                                            </p:txEl>
                                          </p:spTgt>
                                        </p:tgtEl>
                                        <p:attrNameLst>
                                          <p:attrName>style.visibility</p:attrName>
                                        </p:attrNameLst>
                                      </p:cBhvr>
                                      <p:to>
                                        <p:strVal val="visible"/>
                                      </p:to>
                                    </p:set>
                                    <p:anim calcmode="lin" valueType="num">
                                      <p:cBhvr additive="base">
                                        <p:cTn id="25" dur="500" fill="hold"/>
                                        <p:tgtEl>
                                          <p:spTgt spid="6">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6">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6">
                                            <p:txEl>
                                              <p:pRg st="4" end="4"/>
                                            </p:txEl>
                                          </p:spTgt>
                                        </p:tgtEl>
                                        <p:attrNameLst>
                                          <p:attrName>style.visibility</p:attrName>
                                        </p:attrNameLst>
                                      </p:cBhvr>
                                      <p:to>
                                        <p:strVal val="visible"/>
                                      </p:to>
                                    </p:set>
                                    <p:anim calcmode="lin" valueType="num">
                                      <p:cBhvr additive="base">
                                        <p:cTn id="31" dur="500" fill="hold"/>
                                        <p:tgtEl>
                                          <p:spTgt spid="6">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6">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accent5">
            <a:lumMod val="20000"/>
            <a:lumOff val="80000"/>
          </a:schemeClr>
        </a:solidFill>
        <a:effectLst/>
      </p:bgPr>
    </p:bg>
    <p:spTree>
      <p:nvGrpSpPr>
        <p:cNvPr id="1" name=""/>
        <p:cNvGrpSpPr/>
        <p:nvPr/>
      </p:nvGrpSpPr>
      <p:grpSpPr>
        <a:xfrm>
          <a:off x="0" y="0"/>
          <a:ext cx="0" cy="0"/>
          <a:chOff x="0" y="0"/>
          <a:chExt cx="0" cy="0"/>
        </a:xfrm>
      </p:grpSpPr>
      <p:sp>
        <p:nvSpPr>
          <p:cNvPr id="6" name="Cloud Callout 5"/>
          <p:cNvSpPr/>
          <p:nvPr/>
        </p:nvSpPr>
        <p:spPr>
          <a:xfrm>
            <a:off x="998280" y="281636"/>
            <a:ext cx="6357239" cy="4050761"/>
          </a:xfrm>
          <a:prstGeom prst="cloudCallout">
            <a:avLst/>
          </a:prstGeom>
          <a:solidFill>
            <a:schemeClr val="accent1">
              <a:alpha val="38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
          <p:cNvSpPr txBox="1">
            <a:spLocks noChangeArrowheads="1"/>
          </p:cNvSpPr>
          <p:nvPr/>
        </p:nvSpPr>
        <p:spPr bwMode="auto">
          <a:xfrm>
            <a:off x="1209258" y="1084376"/>
            <a:ext cx="5536275" cy="31067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fontAlgn="base">
              <a:spcBef>
                <a:spcPct val="20000"/>
              </a:spcBef>
              <a:spcAft>
                <a:spcPct val="0"/>
              </a:spcAft>
              <a:buClr>
                <a:schemeClr val="tx2"/>
              </a:buClr>
              <a:buFont typeface="Wingdings" panose="05000000000000000000" pitchFamily="2" charset="2"/>
              <a:buChar char="w"/>
              <a:defRPr sz="3200" kern="1200">
                <a:solidFill>
                  <a:schemeClr val="tx1"/>
                </a:solidFill>
                <a:latin typeface="+mn-lt"/>
                <a:ea typeface="+mn-ea"/>
                <a:cs typeface="+mn-cs"/>
              </a:defRPr>
            </a:lvl1pPr>
            <a:lvl2pPr marL="742950" indent="-285750" algn="l" rtl="0" fontAlgn="base">
              <a:spcBef>
                <a:spcPct val="20000"/>
              </a:spcBef>
              <a:spcAft>
                <a:spcPct val="0"/>
              </a:spcAft>
              <a:buSzPct val="95000"/>
              <a:buChar char="–"/>
              <a:defRPr sz="2800" kern="1200">
                <a:solidFill>
                  <a:schemeClr val="tx1"/>
                </a:solidFill>
                <a:latin typeface="+mn-lt"/>
                <a:ea typeface="+mn-ea"/>
                <a:cs typeface="+mn-cs"/>
              </a:defRPr>
            </a:lvl2pPr>
            <a:lvl3pPr marL="1143000" indent="-228600" algn="l" rtl="0" fontAlgn="base">
              <a:spcBef>
                <a:spcPct val="20000"/>
              </a:spcBef>
              <a:spcAft>
                <a:spcPct val="0"/>
              </a:spcAft>
              <a:buChar char="•"/>
              <a:defRPr sz="2400" kern="1200">
                <a:solidFill>
                  <a:schemeClr val="tx1"/>
                </a:solidFill>
                <a:latin typeface="+mn-lt"/>
                <a:ea typeface="+mn-ea"/>
                <a:cs typeface="+mn-cs"/>
              </a:defRPr>
            </a:lvl3pPr>
            <a:lvl4pPr marL="1600200" indent="-228600" algn="l" rtl="0" fontAlgn="base">
              <a:spcBef>
                <a:spcPct val="20000"/>
              </a:spcBef>
              <a:spcAft>
                <a:spcPct val="0"/>
              </a:spcAft>
              <a:buChar char="–"/>
              <a:defRPr sz="2000" kern="1200">
                <a:solidFill>
                  <a:schemeClr val="tx1"/>
                </a:solidFill>
                <a:latin typeface="+mn-lt"/>
                <a:ea typeface="+mn-ea"/>
                <a:cs typeface="+mn-cs"/>
              </a:defRPr>
            </a:lvl4pPr>
            <a:lvl5pPr marL="2057400" indent="-228600" algn="l" rtl="0" fontAlgn="base">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342900" marR="0" lvl="0" indent="-342900" algn="ctr" defTabSz="914400" rtl="0" eaLnBrk="1" fontAlgn="base" latinLnBrk="0" hangingPunct="1">
              <a:lnSpc>
                <a:spcPct val="100000"/>
              </a:lnSpc>
              <a:spcBef>
                <a:spcPct val="20000"/>
              </a:spcBef>
              <a:spcAft>
                <a:spcPct val="0"/>
              </a:spcAft>
              <a:buClr>
                <a:srgbClr val="996600"/>
              </a:buClr>
              <a:buSzTx/>
              <a:buFont typeface="Wingdings" panose="05000000000000000000" pitchFamily="2" charset="2"/>
              <a:buNone/>
              <a:tabLst/>
              <a:defRPr/>
            </a:pPr>
            <a:r>
              <a:rPr lang="en-GB" sz="4000" dirty="0">
                <a:solidFill>
                  <a:srgbClr val="011893"/>
                </a:solidFill>
                <a:latin typeface="Gill Sans MT" charset="0"/>
                <a:ea typeface="Gill Sans MT" charset="0"/>
                <a:cs typeface="Gill Sans MT" charset="0"/>
              </a:rPr>
              <a:t>Why is community mobilisation important for conservation?</a:t>
            </a:r>
            <a:endParaRPr kumimoji="0" lang="en-GB" sz="4000" b="0" i="0" u="none" strike="noStrike" kern="1200" cap="none" spc="0" normalizeH="0" baseline="0" noProof="0" dirty="0">
              <a:ln>
                <a:noFill/>
              </a:ln>
              <a:solidFill>
                <a:srgbClr val="011893"/>
              </a:solidFill>
              <a:effectLst/>
              <a:uLnTx/>
              <a:uFillTx/>
              <a:latin typeface="Gill Sans MT" charset="0"/>
              <a:ea typeface="Gill Sans MT" charset="0"/>
              <a:cs typeface="Gill Sans MT" charset="0"/>
            </a:endParaRPr>
          </a:p>
        </p:txBody>
      </p:sp>
      <p:pic>
        <p:nvPicPr>
          <p:cNvPr id="7" name="Picture 2" descr="page19image704844768"/>
          <p:cNvPicPr>
            <a:picLocks noChangeAspect="1" noChangeArrowheads="1"/>
          </p:cNvPicPr>
          <p:nvPr/>
        </p:nvPicPr>
        <p:blipFill>
          <a:blip r:embed="rId3" r:link="rId4">
            <a:extLst>
              <a:ext uri="{28A0092B-C50C-407E-A947-70E740481C1C}">
                <a14:useLocalDpi xmlns:a14="http://schemas.microsoft.com/office/drawing/2010/main" val="0"/>
              </a:ext>
            </a:extLst>
          </a:blip>
          <a:srcRect/>
          <a:stretch>
            <a:fillRect/>
          </a:stretch>
        </p:blipFill>
        <p:spPr bwMode="auto">
          <a:xfrm>
            <a:off x="7355519" y="2427194"/>
            <a:ext cx="4191000" cy="4127500"/>
          </a:xfrm>
          <a:prstGeom prst="rect">
            <a:avLst/>
          </a:prstGeom>
          <a:noFill/>
          <a:extLst>
            <a:ext uri="{909E8E84-426E-40DD-AFC4-6F175D3DCCD1}">
              <a14:hiddenFill xmlns:a14="http://schemas.microsoft.com/office/drawing/2010/main">
                <a:solidFill>
                  <a:srgbClr val="FFFFFF"/>
                </a:solidFill>
              </a14:hiddenFill>
            </a:ext>
          </a:extLst>
        </p:spPr>
      </p:pic>
      <p:sp>
        <p:nvSpPr>
          <p:cNvPr id="2" name="Slide Number Placeholder 1"/>
          <p:cNvSpPr>
            <a:spLocks noGrp="1"/>
          </p:cNvSpPr>
          <p:nvPr>
            <p:ph type="sldNum" sz="quarter" idx="12"/>
          </p:nvPr>
        </p:nvSpPr>
        <p:spPr/>
        <p:txBody>
          <a:bodyPr/>
          <a:lstStyle/>
          <a:p>
            <a:fld id="{D8AC6650-73DF-46B7-A688-A216FA2CA224}" type="slidenum">
              <a:rPr lang="en-GB" smtClean="0"/>
              <a:pPr/>
              <a:t>13</a:t>
            </a:fld>
            <a:endParaRPr lang="en-GB" dirty="0"/>
          </a:p>
        </p:txBody>
      </p:sp>
    </p:spTree>
    <p:extLst>
      <p:ext uri="{BB962C8B-B14F-4D97-AF65-F5344CB8AC3E}">
        <p14:creationId xmlns:p14="http://schemas.microsoft.com/office/powerpoint/2010/main" val="197043674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914400" y="1680881"/>
            <a:ext cx="10515600" cy="5755422"/>
          </a:xfrm>
          <a:prstGeom prst="rect">
            <a:avLst/>
          </a:prstGeom>
        </p:spPr>
        <p:txBody>
          <a:bodyPr wrap="square">
            <a:spAutoFit/>
          </a:bodyPr>
          <a:lstStyle/>
          <a:p>
            <a:pPr marL="457200" indent="-457200">
              <a:buFont typeface="Arial" charset="0"/>
              <a:buChar char="•"/>
            </a:pPr>
            <a:r>
              <a:rPr lang="en-GB" sz="3000" dirty="0">
                <a:latin typeface="Gill Sans MT" charset="0"/>
                <a:ea typeface="Gill Sans MT" charset="0"/>
                <a:cs typeface="Gill Sans MT" charset="0"/>
              </a:rPr>
              <a:t>Community members know what works and does not work for them</a:t>
            </a:r>
          </a:p>
          <a:p>
            <a:pPr marL="457200" indent="-457200">
              <a:buFont typeface="Arial" charset="0"/>
              <a:buChar char="•"/>
            </a:pPr>
            <a:r>
              <a:rPr lang="en-GB" sz="3000" dirty="0">
                <a:latin typeface="Gill Sans MT" charset="0"/>
                <a:ea typeface="Gill Sans MT" charset="0"/>
                <a:cs typeface="Gill Sans MT" charset="0"/>
              </a:rPr>
              <a:t>Community mobilisation means harnessing that knowledge, helping people to use it for solving problems in their community, and addressing conservation issues collectively</a:t>
            </a:r>
          </a:p>
          <a:p>
            <a:pPr marL="457200" indent="-457200">
              <a:buFont typeface="Arial" charset="0"/>
              <a:buChar char="•"/>
            </a:pPr>
            <a:r>
              <a:rPr lang="en-GB" sz="3000" dirty="0">
                <a:latin typeface="Gill Sans MT" charset="0"/>
                <a:ea typeface="Gill Sans MT" charset="0"/>
                <a:cs typeface="Gill Sans MT" charset="0"/>
              </a:rPr>
              <a:t>If community members are engaged with a conservation project </a:t>
            </a:r>
            <a:r>
              <a:rPr lang="mr-IN" sz="3000" dirty="0">
                <a:latin typeface="Gill Sans MT" charset="0"/>
                <a:ea typeface="Gill Sans MT" charset="0"/>
                <a:cs typeface="Gill Sans MT" charset="0"/>
              </a:rPr>
              <a:t>–</a:t>
            </a:r>
            <a:r>
              <a:rPr lang="en-GB" sz="3000" dirty="0">
                <a:latin typeface="Gill Sans MT" charset="0"/>
                <a:ea typeface="Gill Sans MT" charset="0"/>
                <a:cs typeface="Gill Sans MT" charset="0"/>
              </a:rPr>
              <a:t> shaping strategy, sharing knowledge, using skills </a:t>
            </a:r>
            <a:r>
              <a:rPr lang="mr-IN" sz="3000" dirty="0">
                <a:latin typeface="Gill Sans MT" charset="0"/>
                <a:ea typeface="Gill Sans MT" charset="0"/>
                <a:cs typeface="Gill Sans MT" charset="0"/>
              </a:rPr>
              <a:t>–</a:t>
            </a:r>
            <a:r>
              <a:rPr lang="en-GB" sz="3000" dirty="0">
                <a:latin typeface="Gill Sans MT" charset="0"/>
                <a:ea typeface="Gill Sans MT" charset="0"/>
                <a:cs typeface="Gill Sans MT" charset="0"/>
              </a:rPr>
              <a:t> the project is more likely to succeed</a:t>
            </a:r>
          </a:p>
          <a:p>
            <a:pPr algn="ctr"/>
            <a:r>
              <a:rPr lang="en-GB" sz="3200" i="1" dirty="0">
                <a:latin typeface="Gill Sans MT" charset="0"/>
                <a:ea typeface="Gill Sans MT" charset="0"/>
                <a:cs typeface="Gill Sans MT" charset="0"/>
              </a:rPr>
              <a:t>That means </a:t>
            </a:r>
            <a:r>
              <a:rPr lang="en-GB" sz="3200" b="1" i="1" dirty="0">
                <a:latin typeface="Gill Sans MT" charset="0"/>
                <a:ea typeface="Gill Sans MT" charset="0"/>
                <a:cs typeface="Gill Sans MT" charset="0"/>
              </a:rPr>
              <a:t>participation</a:t>
            </a:r>
            <a:r>
              <a:rPr lang="en-GB" sz="3200" i="1" dirty="0">
                <a:latin typeface="Gill Sans MT" charset="0"/>
                <a:ea typeface="Gill Sans MT" charset="0"/>
                <a:cs typeface="Gill Sans MT" charset="0"/>
              </a:rPr>
              <a:t> and </a:t>
            </a:r>
            <a:r>
              <a:rPr lang="en-GB" sz="3200" b="1" i="1" dirty="0">
                <a:latin typeface="Gill Sans MT" charset="0"/>
                <a:ea typeface="Gill Sans MT" charset="0"/>
                <a:cs typeface="Gill Sans MT" charset="0"/>
              </a:rPr>
              <a:t>empowerment </a:t>
            </a:r>
            <a:r>
              <a:rPr lang="mr-IN" sz="3200" i="1" dirty="0">
                <a:latin typeface="Gill Sans MT" charset="0"/>
                <a:ea typeface="Gill Sans MT" charset="0"/>
                <a:cs typeface="Gill Sans MT" charset="0"/>
              </a:rPr>
              <a:t>–</a:t>
            </a:r>
            <a:r>
              <a:rPr lang="en-GB" sz="3200" i="1" dirty="0">
                <a:latin typeface="Gill Sans MT" charset="0"/>
                <a:ea typeface="Gill Sans MT" charset="0"/>
                <a:cs typeface="Gill Sans MT" charset="0"/>
              </a:rPr>
              <a:t> not enforcing from the top down</a:t>
            </a:r>
          </a:p>
          <a:p>
            <a:pPr marL="457200" indent="-457200">
              <a:buFont typeface="Arial" charset="0"/>
              <a:buChar char="•"/>
            </a:pPr>
            <a:endParaRPr lang="en-GB" sz="3200" dirty="0">
              <a:latin typeface="Gill Sans MT" charset="0"/>
              <a:ea typeface="Gill Sans MT" charset="0"/>
              <a:cs typeface="Gill Sans MT" charset="0"/>
            </a:endParaRPr>
          </a:p>
          <a:p>
            <a:pPr marL="457200" indent="-457200">
              <a:buFont typeface="Arial" charset="0"/>
              <a:buChar char="•"/>
            </a:pPr>
            <a:endParaRPr lang="en-GB" sz="3200" dirty="0">
              <a:latin typeface="Gill Sans MT" charset="0"/>
              <a:ea typeface="Gill Sans MT" charset="0"/>
              <a:cs typeface="Gill Sans MT" charset="0"/>
            </a:endParaRPr>
          </a:p>
        </p:txBody>
      </p:sp>
      <p:sp>
        <p:nvSpPr>
          <p:cNvPr id="3" name="Shape 260"/>
          <p:cNvSpPr txBox="1">
            <a:spLocks noGrp="1"/>
          </p:cNvSpPr>
          <p:nvPr>
            <p:ph type="title"/>
          </p:nvPr>
        </p:nvSpPr>
        <p:spPr>
          <a:xfrm>
            <a:off x="914400" y="298148"/>
            <a:ext cx="10867173" cy="1382733"/>
          </a:xfrm>
          <a:prstGeom prst="rect">
            <a:avLst/>
          </a:prstGeom>
          <a:noFill/>
          <a:ln>
            <a:noFill/>
          </a:ln>
        </p:spPr>
        <p:txBody>
          <a:bodyPr spcFirstLastPara="1" wrap="square" lIns="91425" tIns="45700" rIns="91425" bIns="45700" anchor="ctr" anchorCtr="0">
            <a:noAutofit/>
          </a:bodyPr>
          <a:lstStyle/>
          <a:p>
            <a:pPr marL="0" marR="0" lvl="0" indent="0" algn="l" rtl="0">
              <a:lnSpc>
                <a:spcPct val="90000"/>
              </a:lnSpc>
              <a:spcBef>
                <a:spcPts val="0"/>
              </a:spcBef>
              <a:spcAft>
                <a:spcPts val="0"/>
              </a:spcAft>
              <a:buClr>
                <a:srgbClr val="F25949"/>
              </a:buClr>
              <a:buSzPts val="4000"/>
              <a:buFont typeface="Calibri"/>
              <a:buNone/>
            </a:pPr>
            <a:r>
              <a:rPr lang="en-GB" sz="4000" b="1" i="0" u="none" strike="noStrike" cap="none" dirty="0">
                <a:solidFill>
                  <a:srgbClr val="011893"/>
                </a:solidFill>
                <a:latin typeface="Gill Sans MT" charset="0"/>
                <a:ea typeface="Gill Sans MT" charset="0"/>
                <a:cs typeface="Gill Sans MT" charset="0"/>
                <a:sym typeface="Calibri"/>
              </a:rPr>
              <a:t>Why is community mobilisation important?</a:t>
            </a:r>
            <a:endParaRPr sz="4000" b="0" i="0" u="none" strike="noStrike" cap="none" dirty="0">
              <a:solidFill>
                <a:srgbClr val="011893"/>
              </a:solidFill>
              <a:latin typeface="Gill Sans MT" charset="0"/>
              <a:ea typeface="Gill Sans MT" charset="0"/>
              <a:cs typeface="Gill Sans MT" charset="0"/>
              <a:sym typeface="Calibri"/>
            </a:endParaRPr>
          </a:p>
        </p:txBody>
      </p:sp>
      <p:sp>
        <p:nvSpPr>
          <p:cNvPr id="5" name="TextBox 4"/>
          <p:cNvSpPr txBox="1"/>
          <p:nvPr/>
        </p:nvSpPr>
        <p:spPr>
          <a:xfrm>
            <a:off x="690240" y="6488668"/>
            <a:ext cx="11091333" cy="369332"/>
          </a:xfrm>
          <a:prstGeom prst="rect">
            <a:avLst/>
          </a:prstGeom>
          <a:noFill/>
        </p:spPr>
        <p:txBody>
          <a:bodyPr wrap="square" rtlCol="0">
            <a:spAutoFit/>
          </a:bodyPr>
          <a:lstStyle/>
          <a:p>
            <a:r>
              <a:rPr lang="en-US" dirty="0">
                <a:latin typeface="Gill Sans MT" charset="0"/>
                <a:ea typeface="Gill Sans MT" charset="0"/>
                <a:cs typeface="Gill Sans MT" charset="0"/>
              </a:rPr>
              <a:t>Open University, </a:t>
            </a:r>
            <a:r>
              <a:rPr lang="en-US" dirty="0" err="1">
                <a:latin typeface="Gill Sans MT" charset="0"/>
                <a:ea typeface="Gill Sans MT" charset="0"/>
                <a:cs typeface="Gill Sans MT" charset="0"/>
              </a:rPr>
              <a:t>n.d.</a:t>
            </a:r>
            <a:endParaRPr lang="en-US" dirty="0">
              <a:latin typeface="Gill Sans MT" charset="0"/>
              <a:ea typeface="Gill Sans MT" charset="0"/>
              <a:cs typeface="Gill Sans MT" charset="0"/>
            </a:endParaRPr>
          </a:p>
        </p:txBody>
      </p:sp>
      <p:sp>
        <p:nvSpPr>
          <p:cNvPr id="2" name="Slide Number Placeholder 1"/>
          <p:cNvSpPr>
            <a:spLocks noGrp="1"/>
          </p:cNvSpPr>
          <p:nvPr>
            <p:ph type="sldNum" sz="quarter" idx="12"/>
          </p:nvPr>
        </p:nvSpPr>
        <p:spPr/>
        <p:txBody>
          <a:bodyPr/>
          <a:lstStyle/>
          <a:p>
            <a:fld id="{D8AC6650-73DF-46B7-A688-A216FA2CA224}" type="slidenum">
              <a:rPr lang="en-GB" smtClean="0"/>
              <a:pPr/>
              <a:t>14</a:t>
            </a:fld>
            <a:endParaRPr lang="en-GB" dirty="0"/>
          </a:p>
        </p:txBody>
      </p:sp>
    </p:spTree>
    <p:extLst>
      <p:ext uri="{BB962C8B-B14F-4D97-AF65-F5344CB8AC3E}">
        <p14:creationId xmlns:p14="http://schemas.microsoft.com/office/powerpoint/2010/main" val="12505238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
                                            <p:txEl>
                                              <p:pRg st="3" end="3"/>
                                            </p:txEl>
                                          </p:spTgt>
                                        </p:tgtEl>
                                        <p:attrNameLst>
                                          <p:attrName>style.visibility</p:attrName>
                                        </p:attrNameLst>
                                      </p:cBhvr>
                                      <p:to>
                                        <p:strVal val="visible"/>
                                      </p:to>
                                    </p:set>
                                    <p:anim calcmode="lin" valueType="num">
                                      <p:cBhvr additive="base">
                                        <p:cTn id="7"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4">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82133" y="365125"/>
            <a:ext cx="11209867" cy="802493"/>
          </a:xfrm>
        </p:spPr>
        <p:txBody>
          <a:bodyPr>
            <a:normAutofit/>
          </a:bodyPr>
          <a:lstStyle/>
          <a:p>
            <a:r>
              <a:rPr lang="en-GB" sz="3200" b="1" dirty="0">
                <a:solidFill>
                  <a:srgbClr val="011893"/>
                </a:solidFill>
                <a:latin typeface="Gill Sans MT" charset="0"/>
                <a:ea typeface="Gill Sans MT" charset="0"/>
                <a:cs typeface="Gill Sans MT" charset="0"/>
              </a:rPr>
              <a:t>What can successful community mobilisation achieve?</a:t>
            </a:r>
          </a:p>
        </p:txBody>
      </p:sp>
      <p:sp>
        <p:nvSpPr>
          <p:cNvPr id="5" name="Content Placeholder 4"/>
          <p:cNvSpPr>
            <a:spLocks noGrp="1"/>
          </p:cNvSpPr>
          <p:nvPr>
            <p:ph idx="1"/>
          </p:nvPr>
        </p:nvSpPr>
        <p:spPr>
          <a:xfrm>
            <a:off x="982133" y="1167618"/>
            <a:ext cx="10566400" cy="5046288"/>
          </a:xfrm>
        </p:spPr>
        <p:txBody>
          <a:bodyPr>
            <a:noAutofit/>
          </a:bodyPr>
          <a:lstStyle/>
          <a:p>
            <a:pPr>
              <a:lnSpc>
                <a:spcPct val="100000"/>
              </a:lnSpc>
              <a:spcAft>
                <a:spcPts val="800"/>
              </a:spcAft>
            </a:pPr>
            <a:r>
              <a:rPr lang="en-GB" sz="2600" dirty="0">
                <a:latin typeface="Gill Sans MT" charset="0"/>
                <a:ea typeface="Gill Sans MT" charset="0"/>
                <a:cs typeface="Gill Sans MT" charset="0"/>
              </a:rPr>
              <a:t>Resolve conflict</a:t>
            </a:r>
          </a:p>
          <a:p>
            <a:pPr>
              <a:lnSpc>
                <a:spcPct val="100000"/>
              </a:lnSpc>
              <a:spcAft>
                <a:spcPts val="800"/>
              </a:spcAft>
            </a:pPr>
            <a:r>
              <a:rPr lang="en-GB" sz="2600" dirty="0">
                <a:latin typeface="Gill Sans MT" charset="0"/>
                <a:ea typeface="Gill Sans MT" charset="0"/>
                <a:cs typeface="Gill Sans MT" charset="0"/>
              </a:rPr>
              <a:t>Prevent, tackle or limit illegal activities</a:t>
            </a:r>
          </a:p>
          <a:p>
            <a:pPr>
              <a:lnSpc>
                <a:spcPct val="100000"/>
              </a:lnSpc>
              <a:spcAft>
                <a:spcPts val="800"/>
              </a:spcAft>
            </a:pPr>
            <a:r>
              <a:rPr lang="en-GB" sz="2600" dirty="0">
                <a:latin typeface="Gill Sans MT" charset="0"/>
                <a:ea typeface="Gill Sans MT" charset="0"/>
                <a:cs typeface="Gill Sans MT" charset="0"/>
              </a:rPr>
              <a:t>Forge positive relationships between communities and conservation wardens and rangers</a:t>
            </a:r>
          </a:p>
          <a:p>
            <a:pPr>
              <a:lnSpc>
                <a:spcPct val="100000"/>
              </a:lnSpc>
              <a:spcAft>
                <a:spcPts val="800"/>
              </a:spcAft>
            </a:pPr>
            <a:r>
              <a:rPr lang="en-GB" sz="2600" dirty="0">
                <a:latin typeface="Gill Sans MT" charset="0"/>
                <a:ea typeface="Gill Sans MT" charset="0"/>
                <a:cs typeface="Gill Sans MT" charset="0"/>
              </a:rPr>
              <a:t>Generate a sense of ownership over resources, interventions, actions etc.</a:t>
            </a:r>
          </a:p>
          <a:p>
            <a:pPr>
              <a:lnSpc>
                <a:spcPct val="100000"/>
              </a:lnSpc>
            </a:pPr>
            <a:r>
              <a:rPr lang="en-US" sz="2600" dirty="0">
                <a:latin typeface="Gill Sans MT" charset="0"/>
                <a:ea typeface="Gill Sans MT" charset="0"/>
                <a:cs typeface="Gill Sans MT" charset="0"/>
              </a:rPr>
              <a:t>Change unwanted </a:t>
            </a:r>
            <a:r>
              <a:rPr lang="en-US" sz="2600" dirty="0" err="1">
                <a:latin typeface="Gill Sans MT" charset="0"/>
                <a:ea typeface="Gill Sans MT" charset="0"/>
                <a:cs typeface="Gill Sans MT" charset="0"/>
              </a:rPr>
              <a:t>behaviours</a:t>
            </a:r>
            <a:r>
              <a:rPr lang="en-US" sz="2600" dirty="0">
                <a:latin typeface="Gill Sans MT" charset="0"/>
                <a:ea typeface="Gill Sans MT" charset="0"/>
                <a:cs typeface="Gill Sans MT" charset="0"/>
              </a:rPr>
              <a:t> e.g. engagement in illegal activities</a:t>
            </a:r>
          </a:p>
          <a:p>
            <a:pPr>
              <a:lnSpc>
                <a:spcPct val="100000"/>
              </a:lnSpc>
            </a:pPr>
            <a:r>
              <a:rPr lang="en-US" sz="2600" dirty="0">
                <a:latin typeface="Gill Sans MT" charset="0"/>
                <a:ea typeface="Gill Sans MT" charset="0"/>
                <a:cs typeface="Gill Sans MT" charset="0"/>
              </a:rPr>
              <a:t>Instill a sense of interest, support and positive feeling for conservation </a:t>
            </a:r>
          </a:p>
          <a:p>
            <a:pPr>
              <a:lnSpc>
                <a:spcPct val="100000"/>
              </a:lnSpc>
            </a:pPr>
            <a:r>
              <a:rPr lang="en-US" sz="2600" dirty="0">
                <a:latin typeface="Gill Sans MT" charset="0"/>
                <a:ea typeface="Gill Sans MT" charset="0"/>
                <a:cs typeface="Gill Sans MT" charset="0"/>
              </a:rPr>
              <a:t>Improve social cohesion in a community </a:t>
            </a:r>
          </a:p>
          <a:p>
            <a:pPr lvl="1">
              <a:lnSpc>
                <a:spcPct val="100000"/>
              </a:lnSpc>
              <a:spcAft>
                <a:spcPts val="800"/>
              </a:spcAft>
            </a:pPr>
            <a:endParaRPr lang="en-GB" sz="1800" dirty="0">
              <a:latin typeface="Gill Sans MT" charset="0"/>
              <a:ea typeface="Gill Sans MT" charset="0"/>
              <a:cs typeface="Gill Sans MT" charset="0"/>
            </a:endParaRPr>
          </a:p>
        </p:txBody>
      </p:sp>
      <p:sp>
        <p:nvSpPr>
          <p:cNvPr id="3" name="Slide Number Placeholder 2"/>
          <p:cNvSpPr>
            <a:spLocks noGrp="1"/>
          </p:cNvSpPr>
          <p:nvPr>
            <p:ph type="sldNum" sz="quarter" idx="12"/>
          </p:nvPr>
        </p:nvSpPr>
        <p:spPr/>
        <p:txBody>
          <a:bodyPr/>
          <a:lstStyle/>
          <a:p>
            <a:fld id="{D8AC6650-73DF-46B7-A688-A216FA2CA224}" type="slidenum">
              <a:rPr lang="en-GB" smtClean="0"/>
              <a:pPr/>
              <a:t>15</a:t>
            </a:fld>
            <a:endParaRPr lang="en-GB" dirty="0"/>
          </a:p>
        </p:txBody>
      </p:sp>
    </p:spTree>
    <p:extLst>
      <p:ext uri="{BB962C8B-B14F-4D97-AF65-F5344CB8AC3E}">
        <p14:creationId xmlns:p14="http://schemas.microsoft.com/office/powerpoint/2010/main" val="140634434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16000" y="365759"/>
            <a:ext cx="10769600" cy="921640"/>
          </a:xfrm>
        </p:spPr>
        <p:txBody>
          <a:bodyPr>
            <a:noAutofit/>
          </a:bodyPr>
          <a:lstStyle/>
          <a:p>
            <a:r>
              <a:rPr lang="en-US" b="1" i="1" dirty="0" err="1">
                <a:solidFill>
                  <a:srgbClr val="011893"/>
                </a:solidFill>
                <a:latin typeface="Gill Sans MT" charset="0"/>
                <a:ea typeface="Gill Sans MT" charset="0"/>
                <a:cs typeface="Gill Sans MT" charset="0"/>
              </a:rPr>
              <a:t>Katwe-Kabatoro</a:t>
            </a:r>
            <a:r>
              <a:rPr lang="en-US" b="1" i="1" dirty="0">
                <a:solidFill>
                  <a:srgbClr val="011893"/>
                </a:solidFill>
                <a:latin typeface="Gill Sans MT" charset="0"/>
                <a:ea typeface="Gill Sans MT" charset="0"/>
                <a:cs typeface="Gill Sans MT" charset="0"/>
              </a:rPr>
              <a:t> in clean-up community work </a:t>
            </a:r>
            <a:br>
              <a:rPr lang="en-US" b="1" i="1" dirty="0">
                <a:latin typeface="Gill Sans MT" charset="0"/>
                <a:ea typeface="Gill Sans MT" charset="0"/>
                <a:cs typeface="Gill Sans MT" charset="0"/>
              </a:rPr>
            </a:br>
            <a:endParaRPr lang="en-US" b="1" i="1" dirty="0">
              <a:latin typeface="Gill Sans MT" charset="0"/>
              <a:ea typeface="Gill Sans MT" charset="0"/>
              <a:cs typeface="Gill Sans MT" charset="0"/>
            </a:endParaRPr>
          </a:p>
        </p:txBody>
      </p:sp>
      <p:sp>
        <p:nvSpPr>
          <p:cNvPr id="4" name="Rectangle 2"/>
          <p:cNvSpPr>
            <a:spLocks noChangeArrowheads="1"/>
          </p:cNvSpPr>
          <p:nvPr/>
        </p:nvSpPr>
        <p:spPr bwMode="auto">
          <a:xfrm flipV="1">
            <a:off x="3709650" y="0"/>
            <a:ext cx="7787757"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anchor="ctr" anchorCtr="0" compatLnSpc="1">
            <a:prstTxWarp prst="textNoShape">
              <a:avLst/>
            </a:prstTxWarp>
            <a:spAutoFit/>
          </a:bodyPr>
          <a:lstStyle/>
          <a:p>
            <a:endParaRPr lang="en-US"/>
          </a:p>
        </p:txBody>
      </p:sp>
      <p:sp>
        <p:nvSpPr>
          <p:cNvPr id="5" name="Rectangle 4"/>
          <p:cNvSpPr>
            <a:spLocks noChangeArrowheads="1"/>
          </p:cNvSpPr>
          <p:nvPr/>
        </p:nvSpPr>
        <p:spPr bwMode="auto">
          <a:xfrm>
            <a:off x="1792224" y="160744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pic>
        <p:nvPicPr>
          <p:cNvPr id="1027" name="Picture 13" descr="page17image653906368"/>
          <p:cNvPicPr>
            <a:picLocks noChangeAspect="1" noChangeArrowheads="1"/>
          </p:cNvPicPr>
          <p:nvPr/>
        </p:nvPicPr>
        <p:blipFill>
          <a:blip r:embed="rId2" r:link="rId3">
            <a:extLst>
              <a:ext uri="{28A0092B-C50C-407E-A947-70E740481C1C}">
                <a14:useLocalDpi xmlns:a14="http://schemas.microsoft.com/office/drawing/2010/main" val="0"/>
              </a:ext>
            </a:extLst>
          </a:blip>
          <a:srcRect/>
          <a:stretch>
            <a:fillRect/>
          </a:stretch>
        </p:blipFill>
        <p:spPr bwMode="auto">
          <a:xfrm>
            <a:off x="2968254" y="1927482"/>
            <a:ext cx="6865091" cy="4384639"/>
          </a:xfrm>
          <a:prstGeom prst="rect">
            <a:avLst/>
          </a:prstGeom>
          <a:noFill/>
          <a:extLst>
            <a:ext uri="{909E8E84-426E-40DD-AFC4-6F175D3DCCD1}">
              <a14:hiddenFill xmlns:a14="http://schemas.microsoft.com/office/drawing/2010/main">
                <a:solidFill>
                  <a:srgbClr val="FFFFFF"/>
                </a:solidFill>
              </a14:hiddenFill>
            </a:ext>
          </a:extLst>
        </p:spPr>
      </p:pic>
      <p:sp>
        <p:nvSpPr>
          <p:cNvPr id="3" name="Slide Number Placeholder 2"/>
          <p:cNvSpPr>
            <a:spLocks noGrp="1"/>
          </p:cNvSpPr>
          <p:nvPr>
            <p:ph type="sldNum" sz="quarter" idx="12"/>
          </p:nvPr>
        </p:nvSpPr>
        <p:spPr/>
        <p:txBody>
          <a:bodyPr/>
          <a:lstStyle/>
          <a:p>
            <a:fld id="{D8AC6650-73DF-46B7-A688-A216FA2CA224}" type="slidenum">
              <a:rPr lang="en-GB" smtClean="0"/>
              <a:pPr/>
              <a:t>16</a:t>
            </a:fld>
            <a:endParaRPr lang="en-GB" dirty="0"/>
          </a:p>
        </p:txBody>
      </p:sp>
    </p:spTree>
    <p:extLst>
      <p:ext uri="{BB962C8B-B14F-4D97-AF65-F5344CB8AC3E}">
        <p14:creationId xmlns:p14="http://schemas.microsoft.com/office/powerpoint/2010/main" val="106863191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78043" y="321733"/>
            <a:ext cx="10515600" cy="1003830"/>
          </a:xfrm>
        </p:spPr>
        <p:txBody>
          <a:bodyPr>
            <a:normAutofit fontScale="90000"/>
          </a:bodyPr>
          <a:lstStyle/>
          <a:p>
            <a:r>
              <a:rPr lang="en-GB" b="1" dirty="0">
                <a:solidFill>
                  <a:srgbClr val="011893"/>
                </a:solidFill>
                <a:latin typeface="Gill Sans MT" charset="0"/>
                <a:ea typeface="Gill Sans MT" charset="0"/>
                <a:cs typeface="Gill Sans MT" charset="0"/>
              </a:rPr>
              <a:t>Achievements of community mobilisation</a:t>
            </a:r>
          </a:p>
        </p:txBody>
      </p:sp>
      <p:sp>
        <p:nvSpPr>
          <p:cNvPr id="5" name="Rectangle 4"/>
          <p:cNvSpPr>
            <a:spLocks noChangeArrowheads="1"/>
          </p:cNvSpPr>
          <p:nvPr/>
        </p:nvSpPr>
        <p:spPr bwMode="auto">
          <a:xfrm>
            <a:off x="2798885" y="2322396"/>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pic>
        <p:nvPicPr>
          <p:cNvPr id="6147" name="Picture 3" descr="page24image704934624"/>
          <p:cNvPicPr>
            <a:picLocks noChangeAspect="1" noChangeArrowheads="1"/>
          </p:cNvPicPr>
          <p:nvPr/>
        </p:nvPicPr>
        <p:blipFill>
          <a:blip r:embed="rId2" r:link="rId3">
            <a:extLst>
              <a:ext uri="{28A0092B-C50C-407E-A947-70E740481C1C}">
                <a14:useLocalDpi xmlns:a14="http://schemas.microsoft.com/office/drawing/2010/main" val="0"/>
              </a:ext>
            </a:extLst>
          </a:blip>
          <a:srcRect/>
          <a:stretch>
            <a:fillRect/>
          </a:stretch>
        </p:blipFill>
        <p:spPr bwMode="auto">
          <a:xfrm>
            <a:off x="1078043" y="1573645"/>
            <a:ext cx="6705600" cy="4216400"/>
          </a:xfrm>
          <a:prstGeom prst="rect">
            <a:avLst/>
          </a:prstGeom>
          <a:noFill/>
          <a:extLst>
            <a:ext uri="{909E8E84-426E-40DD-AFC4-6F175D3DCCD1}">
              <a14:hiddenFill xmlns:a14="http://schemas.microsoft.com/office/drawing/2010/main">
                <a:solidFill>
                  <a:srgbClr val="FFFFFF"/>
                </a:solidFill>
              </a14:hiddenFill>
            </a:ext>
          </a:extLst>
        </p:spPr>
      </p:pic>
      <p:sp>
        <p:nvSpPr>
          <p:cNvPr id="6" name="Rectangle 5"/>
          <p:cNvSpPr/>
          <p:nvPr/>
        </p:nvSpPr>
        <p:spPr>
          <a:xfrm>
            <a:off x="8144934" y="4343495"/>
            <a:ext cx="2794000" cy="1477328"/>
          </a:xfrm>
          <a:prstGeom prst="rect">
            <a:avLst/>
          </a:prstGeom>
        </p:spPr>
        <p:txBody>
          <a:bodyPr wrap="square">
            <a:spAutoFit/>
          </a:bodyPr>
          <a:lstStyle/>
          <a:p>
            <a:r>
              <a:rPr lang="en-US" dirty="0">
                <a:latin typeface="Gill Sans MT" panose="020B0502020104020203" pitchFamily="34" charset="77"/>
              </a:rPr>
              <a:t>Bee Keeping in QEPA </a:t>
            </a:r>
          </a:p>
          <a:p>
            <a:r>
              <a:rPr lang="en-US" dirty="0" err="1">
                <a:latin typeface="Gill Sans MT" panose="020B0502020104020203" pitchFamily="34" charset="77"/>
              </a:rPr>
              <a:t>Masule</a:t>
            </a:r>
            <a:r>
              <a:rPr lang="en-US" dirty="0">
                <a:latin typeface="Gill Sans MT" panose="020B0502020104020203" pitchFamily="34" charset="77"/>
              </a:rPr>
              <a:t> </a:t>
            </a:r>
            <a:r>
              <a:rPr lang="en-US" dirty="0" err="1">
                <a:latin typeface="Gill Sans MT" panose="020B0502020104020203" pitchFamily="34" charset="77"/>
              </a:rPr>
              <a:t>Kasese</a:t>
            </a:r>
            <a:r>
              <a:rPr lang="en-US" dirty="0">
                <a:latin typeface="Gill Sans MT" panose="020B0502020104020203" pitchFamily="34" charset="77"/>
              </a:rPr>
              <a:t> livestock project for reformed poachers Mushroom growing in RMNP </a:t>
            </a:r>
            <a:endParaRPr lang="en-US" dirty="0">
              <a:effectLst/>
              <a:latin typeface="Gill Sans MT" panose="020B0502020104020203" pitchFamily="34" charset="77"/>
            </a:endParaRPr>
          </a:p>
        </p:txBody>
      </p:sp>
      <p:sp>
        <p:nvSpPr>
          <p:cNvPr id="3" name="Slide Number Placeholder 2"/>
          <p:cNvSpPr>
            <a:spLocks noGrp="1"/>
          </p:cNvSpPr>
          <p:nvPr>
            <p:ph type="sldNum" sz="quarter" idx="12"/>
          </p:nvPr>
        </p:nvSpPr>
        <p:spPr/>
        <p:txBody>
          <a:bodyPr/>
          <a:lstStyle/>
          <a:p>
            <a:fld id="{D8AC6650-73DF-46B7-A688-A216FA2CA224}" type="slidenum">
              <a:rPr lang="en-GB" smtClean="0"/>
              <a:pPr/>
              <a:t>17</a:t>
            </a:fld>
            <a:endParaRPr lang="en-GB" dirty="0"/>
          </a:p>
        </p:txBody>
      </p:sp>
    </p:spTree>
    <p:extLst>
      <p:ext uri="{BB962C8B-B14F-4D97-AF65-F5344CB8AC3E}">
        <p14:creationId xmlns:p14="http://schemas.microsoft.com/office/powerpoint/2010/main" val="129971069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a:spLocks noChangeArrowheads="1"/>
          </p:cNvSpPr>
          <p:nvPr/>
        </p:nvSpPr>
        <p:spPr bwMode="auto">
          <a:xfrm>
            <a:off x="2798885" y="2322396"/>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pic>
        <p:nvPicPr>
          <p:cNvPr id="7169" name="Picture 4" descr="page25image653054704"/>
          <p:cNvPicPr>
            <a:picLocks noChangeAspect="1" noChangeArrowheads="1"/>
          </p:cNvPicPr>
          <p:nvPr/>
        </p:nvPicPr>
        <p:blipFill>
          <a:blip r:embed="rId2" r:link="rId3">
            <a:extLst>
              <a:ext uri="{28A0092B-C50C-407E-A947-70E740481C1C}">
                <a14:useLocalDpi xmlns:a14="http://schemas.microsoft.com/office/drawing/2010/main" val="0"/>
              </a:ext>
            </a:extLst>
          </a:blip>
          <a:srcRect/>
          <a:stretch>
            <a:fillRect/>
          </a:stretch>
        </p:blipFill>
        <p:spPr bwMode="auto">
          <a:xfrm>
            <a:off x="2362200" y="2000250"/>
            <a:ext cx="7200900" cy="3810000"/>
          </a:xfrm>
          <a:prstGeom prst="rect">
            <a:avLst/>
          </a:prstGeom>
          <a:noFill/>
          <a:extLst>
            <a:ext uri="{909E8E84-426E-40DD-AFC4-6F175D3DCCD1}">
              <a14:hiddenFill xmlns:a14="http://schemas.microsoft.com/office/drawing/2010/main">
                <a:solidFill>
                  <a:srgbClr val="FFFFFF"/>
                </a:solidFill>
              </a14:hiddenFill>
            </a:ext>
          </a:extLst>
        </p:spPr>
      </p:pic>
      <p:sp>
        <p:nvSpPr>
          <p:cNvPr id="8" name="TextBox 7"/>
          <p:cNvSpPr txBox="1"/>
          <p:nvPr/>
        </p:nvSpPr>
        <p:spPr>
          <a:xfrm>
            <a:off x="2323338" y="6300271"/>
            <a:ext cx="3639312" cy="369332"/>
          </a:xfrm>
          <a:prstGeom prst="rect">
            <a:avLst/>
          </a:prstGeom>
          <a:noFill/>
        </p:spPr>
        <p:txBody>
          <a:bodyPr wrap="square" rtlCol="0">
            <a:spAutoFit/>
          </a:bodyPr>
          <a:lstStyle/>
          <a:p>
            <a:r>
              <a:rPr lang="en-US" dirty="0">
                <a:latin typeface="Gill Sans MT" panose="020B0502020104020203" pitchFamily="34" charset="77"/>
              </a:rPr>
              <a:t>Revenue sharing project MFCA</a:t>
            </a:r>
          </a:p>
        </p:txBody>
      </p:sp>
      <p:sp>
        <p:nvSpPr>
          <p:cNvPr id="7" name="Title 1"/>
          <p:cNvSpPr>
            <a:spLocks noGrp="1"/>
          </p:cNvSpPr>
          <p:nvPr>
            <p:ph type="title"/>
          </p:nvPr>
        </p:nvSpPr>
        <p:spPr>
          <a:xfrm>
            <a:off x="1078043" y="321733"/>
            <a:ext cx="10515600" cy="1003830"/>
          </a:xfrm>
        </p:spPr>
        <p:txBody>
          <a:bodyPr>
            <a:normAutofit fontScale="90000"/>
          </a:bodyPr>
          <a:lstStyle/>
          <a:p>
            <a:r>
              <a:rPr lang="en-GB" b="1" dirty="0">
                <a:solidFill>
                  <a:srgbClr val="011893"/>
                </a:solidFill>
                <a:latin typeface="Gill Sans MT" charset="0"/>
                <a:ea typeface="Gill Sans MT" charset="0"/>
                <a:cs typeface="Gill Sans MT" charset="0"/>
              </a:rPr>
              <a:t>Achievements of community mobilisation</a:t>
            </a:r>
          </a:p>
        </p:txBody>
      </p:sp>
      <p:sp>
        <p:nvSpPr>
          <p:cNvPr id="4" name="Slide Number Placeholder 3"/>
          <p:cNvSpPr>
            <a:spLocks noGrp="1"/>
          </p:cNvSpPr>
          <p:nvPr>
            <p:ph type="sldNum" sz="quarter" idx="12"/>
          </p:nvPr>
        </p:nvSpPr>
        <p:spPr/>
        <p:txBody>
          <a:bodyPr/>
          <a:lstStyle/>
          <a:p>
            <a:fld id="{D8AC6650-73DF-46B7-A688-A216FA2CA224}" type="slidenum">
              <a:rPr lang="en-GB" smtClean="0"/>
              <a:pPr/>
              <a:t>18</a:t>
            </a:fld>
            <a:endParaRPr lang="en-GB" dirty="0"/>
          </a:p>
        </p:txBody>
      </p:sp>
    </p:spTree>
    <p:extLst>
      <p:ext uri="{BB962C8B-B14F-4D97-AF65-F5344CB8AC3E}">
        <p14:creationId xmlns:p14="http://schemas.microsoft.com/office/powerpoint/2010/main" val="75453884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10552" y="1331260"/>
            <a:ext cx="9144000" cy="2112818"/>
          </a:xfrm>
        </p:spPr>
        <p:txBody>
          <a:bodyPr>
            <a:normAutofit fontScale="90000"/>
          </a:bodyPr>
          <a:lstStyle/>
          <a:p>
            <a:r>
              <a:rPr lang="en-GB" sz="5300" b="1" dirty="0">
                <a:solidFill>
                  <a:srgbClr val="000099"/>
                </a:solidFill>
                <a:latin typeface="Gill Sans MT" panose="020B0502020104020203" pitchFamily="34" charset="0"/>
              </a:rPr>
              <a:t>2. Facilitating community mobilisation</a:t>
            </a:r>
            <a:endParaRPr lang="en-GB" sz="4800" b="1" dirty="0">
              <a:solidFill>
                <a:srgbClr val="000099"/>
              </a:solidFill>
              <a:latin typeface="Gill Sans MT" panose="020B0502020104020203" pitchFamily="34" charset="0"/>
            </a:endParaRPr>
          </a:p>
        </p:txBody>
      </p:sp>
      <p:sp>
        <p:nvSpPr>
          <p:cNvPr id="3" name="TextBox 2"/>
          <p:cNvSpPr txBox="1"/>
          <p:nvPr/>
        </p:nvSpPr>
        <p:spPr>
          <a:xfrm>
            <a:off x="1510552" y="3611105"/>
            <a:ext cx="9144000" cy="954107"/>
          </a:xfrm>
          <a:prstGeom prst="rect">
            <a:avLst/>
          </a:prstGeom>
          <a:noFill/>
        </p:spPr>
        <p:txBody>
          <a:bodyPr wrap="square" rtlCol="0">
            <a:spAutoFit/>
          </a:bodyPr>
          <a:lstStyle/>
          <a:p>
            <a:pPr lvl="0" algn="ctr">
              <a:spcBef>
                <a:spcPts val="0"/>
              </a:spcBef>
              <a:tabLst>
                <a:tab pos="408940" algn="l"/>
              </a:tabLst>
            </a:pPr>
            <a:r>
              <a:rPr lang="en-GB" sz="2800" i="1" dirty="0">
                <a:latin typeface="Gill Sans MT" charset="0"/>
                <a:ea typeface="Gill Sans MT" charset="0"/>
                <a:cs typeface="Gill Sans MT" charset="0"/>
              </a:rPr>
              <a:t>Learning objective 2: </a:t>
            </a:r>
            <a:r>
              <a:rPr lang="en-US" sz="2800" i="1" dirty="0">
                <a:latin typeface="Gill Sans MT" charset="0"/>
                <a:ea typeface="Gill Sans MT" charset="0"/>
                <a:cs typeface="Gill Sans MT" charset="0"/>
              </a:rPr>
              <a:t>Think about the skills needed to facilitate community </a:t>
            </a:r>
            <a:r>
              <a:rPr lang="en-US" sz="2800" i="1" dirty="0" err="1">
                <a:latin typeface="Gill Sans MT" charset="0"/>
                <a:ea typeface="Gill Sans MT" charset="0"/>
                <a:cs typeface="Gill Sans MT" charset="0"/>
              </a:rPr>
              <a:t>mobilisation</a:t>
            </a:r>
            <a:r>
              <a:rPr lang="en-US" sz="2800" i="1" dirty="0">
                <a:latin typeface="Gill Sans MT" charset="0"/>
                <a:ea typeface="Gill Sans MT" charset="0"/>
                <a:cs typeface="Gill Sans MT" charset="0"/>
              </a:rPr>
              <a:t> for conservation</a:t>
            </a:r>
            <a:endParaRPr lang="en-US" sz="2800" i="1" dirty="0">
              <a:solidFill>
                <a:srgbClr val="000000"/>
              </a:solidFill>
              <a:latin typeface="Gill Sans MT" charset="0"/>
              <a:ea typeface="Gill Sans MT" charset="0"/>
              <a:cs typeface="Gill Sans MT" charset="0"/>
            </a:endParaRPr>
          </a:p>
        </p:txBody>
      </p:sp>
      <p:sp>
        <p:nvSpPr>
          <p:cNvPr id="4" name="Slide Number Placeholder 3"/>
          <p:cNvSpPr>
            <a:spLocks noGrp="1"/>
          </p:cNvSpPr>
          <p:nvPr>
            <p:ph type="sldNum" sz="quarter" idx="12"/>
          </p:nvPr>
        </p:nvSpPr>
        <p:spPr/>
        <p:txBody>
          <a:bodyPr/>
          <a:lstStyle/>
          <a:p>
            <a:fld id="{D8AC6650-73DF-46B7-A688-A216FA2CA224}" type="slidenum">
              <a:rPr lang="en-GB" smtClean="0"/>
              <a:t>19</a:t>
            </a:fld>
            <a:endParaRPr lang="en-GB"/>
          </a:p>
        </p:txBody>
      </p:sp>
    </p:spTree>
    <p:extLst>
      <p:ext uri="{BB962C8B-B14F-4D97-AF65-F5344CB8AC3E}">
        <p14:creationId xmlns:p14="http://schemas.microsoft.com/office/powerpoint/2010/main" val="7400671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876978" y="458956"/>
            <a:ext cx="10438043" cy="5509200"/>
          </a:xfrm>
          <a:prstGeom prst="rect">
            <a:avLst/>
          </a:prstGeom>
          <a:noFill/>
        </p:spPr>
        <p:txBody>
          <a:bodyPr wrap="square" rtlCol="0">
            <a:spAutoFit/>
          </a:bodyPr>
          <a:lstStyle/>
          <a:p>
            <a:pPr algn="ctr"/>
            <a:r>
              <a:rPr lang="en-GB" sz="2800" i="1" dirty="0">
                <a:latin typeface="Gill Sans MT" panose="020B0502020104020203" pitchFamily="34" charset="77"/>
              </a:rPr>
              <a:t>This module is part of the UWA Community Conservation Warden training package, which was designed for UWA, with support from IIED and funding from UK Aid.  The package contains the following modules:  </a:t>
            </a:r>
          </a:p>
          <a:p>
            <a:pPr algn="ctr"/>
            <a:endParaRPr lang="en-GB" sz="2400" i="1" dirty="0">
              <a:latin typeface="Gill Sans MT" panose="020B0502020104020203" pitchFamily="34" charset="77"/>
            </a:endParaRPr>
          </a:p>
          <a:p>
            <a:pPr marL="457200" indent="-457200">
              <a:buFont typeface="+mj-lt"/>
              <a:buAutoNum type="arabicPeriod"/>
            </a:pPr>
            <a:r>
              <a:rPr lang="en-GB" sz="2400" i="1" dirty="0">
                <a:latin typeface="Gill Sans MT" panose="020B0502020104020203" pitchFamily="34" charset="77"/>
              </a:rPr>
              <a:t>Introduction to Community Conservation</a:t>
            </a:r>
          </a:p>
          <a:p>
            <a:pPr marL="457200" indent="-457200">
              <a:buFont typeface="+mj-lt"/>
              <a:buAutoNum type="arabicPeriod"/>
            </a:pPr>
            <a:r>
              <a:rPr lang="en-GB" sz="2400" i="1" dirty="0">
                <a:latin typeface="Gill Sans MT" panose="020B0502020104020203" pitchFamily="34" charset="77"/>
              </a:rPr>
              <a:t>Effective Communication </a:t>
            </a:r>
          </a:p>
          <a:p>
            <a:pPr marL="457200" indent="-457200">
              <a:buFont typeface="+mj-lt"/>
              <a:buAutoNum type="arabicPeriod"/>
            </a:pPr>
            <a:r>
              <a:rPr lang="en-GB" sz="2400" b="1" i="1" dirty="0">
                <a:latin typeface="Gill Sans MT" panose="020B0502020104020203" pitchFamily="34" charset="77"/>
              </a:rPr>
              <a:t>Community Mobilisation</a:t>
            </a:r>
          </a:p>
          <a:p>
            <a:pPr marL="457200" indent="-457200">
              <a:buFont typeface="+mj-lt"/>
              <a:buAutoNum type="arabicPeriod"/>
            </a:pPr>
            <a:r>
              <a:rPr lang="en-GB" sz="2400" i="1" dirty="0">
                <a:latin typeface="Gill Sans MT" panose="020B0502020104020203" pitchFamily="34" charset="77"/>
              </a:rPr>
              <a:t>Facilitating Community Meetings</a:t>
            </a:r>
          </a:p>
          <a:p>
            <a:pPr marL="457200" indent="-457200">
              <a:buFont typeface="+mj-lt"/>
              <a:buAutoNum type="arabicPeriod"/>
            </a:pPr>
            <a:r>
              <a:rPr lang="en-GB" sz="2400" i="1" dirty="0">
                <a:latin typeface="Gill Sans MT" panose="020B0502020104020203" pitchFamily="34" charset="77"/>
              </a:rPr>
              <a:t>Undertaking Gender Assessments for Conservation</a:t>
            </a:r>
          </a:p>
          <a:p>
            <a:pPr marL="457200" indent="-457200">
              <a:buFont typeface="+mj-lt"/>
              <a:buAutoNum type="arabicPeriod"/>
            </a:pPr>
            <a:r>
              <a:rPr lang="en-GB" sz="2400" i="1" dirty="0">
                <a:latin typeface="Gill Sans MT" panose="020B0502020104020203" pitchFamily="34" charset="77"/>
              </a:rPr>
              <a:t>Planning Community Conservation Interventions and Projects</a:t>
            </a:r>
          </a:p>
          <a:p>
            <a:pPr marL="457200" indent="-457200">
              <a:buFont typeface="+mj-lt"/>
              <a:buAutoNum type="arabicPeriod"/>
            </a:pPr>
            <a:r>
              <a:rPr lang="en-GB" sz="2400" i="1" dirty="0">
                <a:latin typeface="Gill Sans MT" panose="020B0502020104020203" pitchFamily="34" charset="77"/>
              </a:rPr>
              <a:t>Conflict Management</a:t>
            </a:r>
          </a:p>
          <a:p>
            <a:pPr marL="457200" indent="-457200">
              <a:buFont typeface="+mj-lt"/>
              <a:buAutoNum type="arabicPeriod"/>
            </a:pPr>
            <a:r>
              <a:rPr lang="en-GB" sz="2400" i="1" dirty="0">
                <a:latin typeface="Gill Sans MT" panose="020B0502020104020203" pitchFamily="34" charset="77"/>
              </a:rPr>
              <a:t>Monitoring &amp; Evaluation Reporting</a:t>
            </a:r>
          </a:p>
          <a:p>
            <a:pPr marL="457200" indent="-457200">
              <a:buFont typeface="+mj-lt"/>
              <a:buAutoNum type="arabicPeriod"/>
            </a:pPr>
            <a:endParaRPr lang="en-GB" sz="2400" i="1" dirty="0">
              <a:latin typeface="Gill Sans MT" panose="020B0502020104020203" pitchFamily="34" charset="77"/>
            </a:endParaRPr>
          </a:p>
          <a:p>
            <a:pPr algn="ctr"/>
            <a:r>
              <a:rPr lang="en-GB" sz="2800" i="1" dirty="0">
                <a:latin typeface="Gill Sans MT" panose="020B0502020104020203" pitchFamily="34" charset="77"/>
              </a:rPr>
              <a:t>All modules can be found via </a:t>
            </a:r>
            <a:r>
              <a:rPr lang="en-GB" sz="2800" i="1" dirty="0">
                <a:latin typeface="Gill Sans MT" panose="020B0502020104020203" pitchFamily="34" charset="77"/>
                <a:hlinkClick r:id="rId3"/>
              </a:rPr>
              <a:t>www.iied.org/UWA-warden-training</a:t>
            </a:r>
            <a:endParaRPr lang="en-GB" sz="2800" i="1" dirty="0">
              <a:highlight>
                <a:srgbClr val="FFFF00"/>
              </a:highlight>
              <a:latin typeface="Gill Sans MT" panose="020B0502020104020203" pitchFamily="34" charset="77"/>
            </a:endParaRPr>
          </a:p>
        </p:txBody>
      </p:sp>
      <p:sp>
        <p:nvSpPr>
          <p:cNvPr id="5" name="Slide Number Placeholder 4"/>
          <p:cNvSpPr>
            <a:spLocks noGrp="1"/>
          </p:cNvSpPr>
          <p:nvPr>
            <p:ph type="sldNum" sz="quarter" idx="12"/>
          </p:nvPr>
        </p:nvSpPr>
        <p:spPr/>
        <p:txBody>
          <a:bodyPr/>
          <a:lstStyle/>
          <a:p>
            <a:fld id="{D8AC6650-73DF-46B7-A688-A216FA2CA224}" type="slidenum">
              <a:rPr lang="en-GB" smtClean="0"/>
              <a:t>2</a:t>
            </a:fld>
            <a:endParaRPr lang="en-GB"/>
          </a:p>
        </p:txBody>
      </p:sp>
    </p:spTree>
    <p:extLst>
      <p:ext uri="{BB962C8B-B14F-4D97-AF65-F5344CB8AC3E}">
        <p14:creationId xmlns:p14="http://schemas.microsoft.com/office/powerpoint/2010/main" val="195988250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914400" y="1358745"/>
            <a:ext cx="10515600" cy="4524315"/>
          </a:xfrm>
          <a:prstGeom prst="rect">
            <a:avLst/>
          </a:prstGeom>
        </p:spPr>
        <p:txBody>
          <a:bodyPr wrap="square">
            <a:spAutoFit/>
          </a:bodyPr>
          <a:lstStyle/>
          <a:p>
            <a:pPr marL="457200" indent="-457200">
              <a:buFont typeface="Arial" panose="020B0604020202020204" pitchFamily="34" charset="0"/>
              <a:buChar char="•"/>
            </a:pPr>
            <a:r>
              <a:rPr lang="en-US" sz="3200" dirty="0">
                <a:latin typeface="Gill Sans MT" charset="0"/>
                <a:ea typeface="Gill Sans MT" charset="0"/>
                <a:cs typeface="Gill Sans MT" charset="0"/>
              </a:rPr>
              <a:t>The mobiliser’s role is to spark enthusiasm for conservation and help a community to </a:t>
            </a:r>
            <a:r>
              <a:rPr lang="en-US" sz="3200" dirty="0" err="1">
                <a:latin typeface="Gill Sans MT" charset="0"/>
                <a:ea typeface="Gill Sans MT" charset="0"/>
                <a:cs typeface="Gill Sans MT" charset="0"/>
              </a:rPr>
              <a:t>organise</a:t>
            </a:r>
            <a:r>
              <a:rPr lang="en-US" sz="3200" dirty="0">
                <a:latin typeface="Gill Sans MT" charset="0"/>
                <a:ea typeface="Gill Sans MT" charset="0"/>
                <a:cs typeface="Gill Sans MT" charset="0"/>
              </a:rPr>
              <a:t> itself around a certain goal</a:t>
            </a:r>
          </a:p>
          <a:p>
            <a:pPr marL="457200" indent="-457200">
              <a:buFont typeface="Arial" panose="020B0604020202020204" pitchFamily="34" charset="0"/>
              <a:buChar char="•"/>
            </a:pPr>
            <a:r>
              <a:rPr lang="en-US" sz="3200" dirty="0">
                <a:latin typeface="Gill Sans MT" charset="0"/>
                <a:ea typeface="Gill Sans MT" charset="0"/>
                <a:cs typeface="Gill Sans MT" charset="0"/>
              </a:rPr>
              <a:t>That goal must be shared and determined through participation, and not simply enforced from above</a:t>
            </a:r>
          </a:p>
          <a:p>
            <a:pPr marL="457200" indent="-457200">
              <a:buFont typeface="Arial" panose="020B0604020202020204" pitchFamily="34" charset="0"/>
              <a:buChar char="•"/>
            </a:pPr>
            <a:r>
              <a:rPr lang="en-US" sz="3200" dirty="0" err="1">
                <a:latin typeface="Gill Sans MT" charset="0"/>
                <a:ea typeface="Gill Sans MT" charset="0"/>
                <a:cs typeface="Gill Sans MT" charset="0"/>
              </a:rPr>
              <a:t>Mobilisation</a:t>
            </a:r>
            <a:r>
              <a:rPr lang="en-US" sz="3200" dirty="0">
                <a:latin typeface="Gill Sans MT" charset="0"/>
                <a:ea typeface="Gill Sans MT" charset="0"/>
                <a:cs typeface="Gill Sans MT" charset="0"/>
              </a:rPr>
              <a:t> is encouraged by sustained and open dialogue between communities and the mobiliser (see </a:t>
            </a:r>
            <a:r>
              <a:rPr lang="en-US" sz="3200" dirty="0">
                <a:solidFill>
                  <a:srgbClr val="011893"/>
                </a:solidFill>
                <a:latin typeface="Gill Sans MT" charset="0"/>
                <a:ea typeface="Gill Sans MT" charset="0"/>
                <a:cs typeface="Gill Sans MT" charset="0"/>
              </a:rPr>
              <a:t>Module 2: Effective Communication</a:t>
            </a:r>
            <a:r>
              <a:rPr lang="en-US" sz="3200" dirty="0">
                <a:latin typeface="Gill Sans MT" charset="0"/>
                <a:ea typeface="Gill Sans MT" charset="0"/>
                <a:cs typeface="Gill Sans MT" charset="0"/>
              </a:rPr>
              <a:t>) </a:t>
            </a:r>
            <a:r>
              <a:rPr lang="en-US" sz="3200" i="1" dirty="0">
                <a:latin typeface="Gill Sans MT" charset="0"/>
                <a:ea typeface="Gill Sans MT" charset="0"/>
                <a:cs typeface="Gill Sans MT" charset="0"/>
              </a:rPr>
              <a:t>not</a:t>
            </a:r>
            <a:r>
              <a:rPr lang="en-US" sz="3200" dirty="0">
                <a:latin typeface="Gill Sans MT" charset="0"/>
                <a:ea typeface="Gill Sans MT" charset="0"/>
                <a:cs typeface="Gill Sans MT" charset="0"/>
              </a:rPr>
              <a:t> from telling people what to do</a:t>
            </a:r>
          </a:p>
        </p:txBody>
      </p:sp>
      <p:sp>
        <p:nvSpPr>
          <p:cNvPr id="3" name="Shape 260"/>
          <p:cNvSpPr txBox="1">
            <a:spLocks noGrp="1"/>
          </p:cNvSpPr>
          <p:nvPr>
            <p:ph type="title"/>
          </p:nvPr>
        </p:nvSpPr>
        <p:spPr>
          <a:xfrm>
            <a:off x="914400" y="298149"/>
            <a:ext cx="10643015" cy="865724"/>
          </a:xfrm>
          <a:prstGeom prst="rect">
            <a:avLst/>
          </a:prstGeom>
          <a:noFill/>
          <a:ln>
            <a:noFill/>
          </a:ln>
        </p:spPr>
        <p:txBody>
          <a:bodyPr spcFirstLastPara="1" wrap="square" lIns="91425" tIns="45700" rIns="91425" bIns="45700" anchor="ctr" anchorCtr="0">
            <a:noAutofit/>
          </a:bodyPr>
          <a:lstStyle/>
          <a:p>
            <a:pPr marL="0" marR="0" lvl="0" indent="0" algn="l" rtl="0">
              <a:lnSpc>
                <a:spcPct val="90000"/>
              </a:lnSpc>
              <a:spcBef>
                <a:spcPts val="0"/>
              </a:spcBef>
              <a:spcAft>
                <a:spcPts val="0"/>
              </a:spcAft>
              <a:buClr>
                <a:srgbClr val="F25949"/>
              </a:buClr>
              <a:buSzPts val="4000"/>
              <a:buFont typeface="Calibri"/>
              <a:buNone/>
            </a:pPr>
            <a:r>
              <a:rPr lang="en-GB" sz="4000" b="1" i="0" u="none" strike="noStrike" cap="none" dirty="0">
                <a:solidFill>
                  <a:srgbClr val="011893"/>
                </a:solidFill>
                <a:latin typeface="Gill Sans MT" charset="0"/>
                <a:ea typeface="Gill Sans MT" charset="0"/>
                <a:cs typeface="Gill Sans MT" charset="0"/>
                <a:sym typeface="Calibri"/>
              </a:rPr>
              <a:t>Role of community mobiliser</a:t>
            </a:r>
            <a:endParaRPr sz="4000" b="0" i="0" u="none" strike="noStrike" cap="none" dirty="0">
              <a:solidFill>
                <a:srgbClr val="011893"/>
              </a:solidFill>
              <a:latin typeface="Gill Sans MT" charset="0"/>
              <a:ea typeface="Gill Sans MT" charset="0"/>
              <a:cs typeface="Gill Sans MT" charset="0"/>
              <a:sym typeface="Calibri"/>
            </a:endParaRPr>
          </a:p>
        </p:txBody>
      </p:sp>
      <p:sp>
        <p:nvSpPr>
          <p:cNvPr id="2" name="TextBox 1"/>
          <p:cNvSpPr txBox="1"/>
          <p:nvPr/>
        </p:nvSpPr>
        <p:spPr>
          <a:xfrm>
            <a:off x="690240" y="6488668"/>
            <a:ext cx="11091333" cy="369332"/>
          </a:xfrm>
          <a:prstGeom prst="rect">
            <a:avLst/>
          </a:prstGeom>
          <a:noFill/>
        </p:spPr>
        <p:txBody>
          <a:bodyPr wrap="square" rtlCol="0">
            <a:spAutoFit/>
          </a:bodyPr>
          <a:lstStyle/>
          <a:p>
            <a:r>
              <a:rPr lang="en-US" dirty="0">
                <a:latin typeface="Gill Sans MT" charset="0"/>
                <a:ea typeface="Gill Sans MT" charset="0"/>
                <a:cs typeface="Gill Sans MT" charset="0"/>
              </a:rPr>
              <a:t>Open University, </a:t>
            </a:r>
            <a:r>
              <a:rPr lang="en-US" dirty="0" err="1">
                <a:latin typeface="Gill Sans MT" charset="0"/>
                <a:ea typeface="Gill Sans MT" charset="0"/>
                <a:cs typeface="Gill Sans MT" charset="0"/>
              </a:rPr>
              <a:t>n.d.</a:t>
            </a:r>
            <a:endParaRPr lang="en-US" dirty="0">
              <a:latin typeface="Gill Sans MT" charset="0"/>
              <a:ea typeface="Gill Sans MT" charset="0"/>
              <a:cs typeface="Gill Sans MT" charset="0"/>
            </a:endParaRPr>
          </a:p>
        </p:txBody>
      </p:sp>
      <p:sp>
        <p:nvSpPr>
          <p:cNvPr id="5" name="Slide Number Placeholder 4"/>
          <p:cNvSpPr>
            <a:spLocks noGrp="1"/>
          </p:cNvSpPr>
          <p:nvPr>
            <p:ph type="sldNum" sz="quarter" idx="12"/>
          </p:nvPr>
        </p:nvSpPr>
        <p:spPr/>
        <p:txBody>
          <a:bodyPr/>
          <a:lstStyle/>
          <a:p>
            <a:fld id="{D8AC6650-73DF-46B7-A688-A216FA2CA224}" type="slidenum">
              <a:rPr lang="en-GB" smtClean="0"/>
              <a:pPr/>
              <a:t>20</a:t>
            </a:fld>
            <a:endParaRPr lang="en-GB" dirty="0"/>
          </a:p>
        </p:txBody>
      </p:sp>
    </p:spTree>
    <p:extLst>
      <p:ext uri="{BB962C8B-B14F-4D97-AF65-F5344CB8AC3E}">
        <p14:creationId xmlns:p14="http://schemas.microsoft.com/office/powerpoint/2010/main" val="58940937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3249" y="275185"/>
            <a:ext cx="10710472" cy="774126"/>
          </a:xfrm>
        </p:spPr>
        <p:txBody>
          <a:bodyPr>
            <a:normAutofit/>
          </a:bodyPr>
          <a:lstStyle/>
          <a:p>
            <a:r>
              <a:rPr lang="en-GB" b="1" dirty="0">
                <a:solidFill>
                  <a:srgbClr val="011893"/>
                </a:solidFill>
                <a:latin typeface="Gill Sans MT" charset="0"/>
                <a:ea typeface="Gill Sans MT" charset="0"/>
                <a:cs typeface="Gill Sans MT" charset="0"/>
              </a:rPr>
              <a:t>Community mobilisation</a:t>
            </a:r>
          </a:p>
        </p:txBody>
      </p:sp>
      <p:sp>
        <p:nvSpPr>
          <p:cNvPr id="3" name="Content Placeholder 2"/>
          <p:cNvSpPr>
            <a:spLocks noGrp="1"/>
          </p:cNvSpPr>
          <p:nvPr>
            <p:ph idx="1"/>
          </p:nvPr>
        </p:nvSpPr>
        <p:spPr>
          <a:xfrm>
            <a:off x="763249" y="1049311"/>
            <a:ext cx="10854128" cy="5537755"/>
          </a:xfrm>
        </p:spPr>
        <p:txBody>
          <a:bodyPr>
            <a:normAutofit/>
          </a:bodyPr>
          <a:lstStyle/>
          <a:p>
            <a:pPr marL="0" lvl="0" indent="0">
              <a:lnSpc>
                <a:spcPct val="107000"/>
              </a:lnSpc>
              <a:spcAft>
                <a:spcPts val="800"/>
              </a:spcAft>
              <a:buNone/>
            </a:pPr>
            <a:r>
              <a:rPr lang="en-GB" sz="3600" dirty="0">
                <a:effectLst/>
                <a:latin typeface="Gill Sans MT" panose="020B0502020104020203" pitchFamily="34" charset="0"/>
                <a:ea typeface="Calibri" panose="020F0502020204030204" pitchFamily="34" charset="0"/>
                <a:cs typeface="Times New Roman" panose="02020603050405020304" pitchFamily="18" charset="0"/>
              </a:rPr>
              <a:t>Community Mobilisation can involve many different groups, depending on the issue:</a:t>
            </a:r>
          </a:p>
          <a:p>
            <a:pPr lvl="4" algn="just">
              <a:lnSpc>
                <a:spcPct val="120000"/>
              </a:lnSpc>
              <a:spcBef>
                <a:spcPts val="0"/>
              </a:spcBef>
              <a:buFont typeface="Arial" charset="0"/>
              <a:buChar char="•"/>
            </a:pPr>
            <a:r>
              <a:rPr lang="en-GB" sz="3600" dirty="0">
                <a:solidFill>
                  <a:srgbClr val="011893"/>
                </a:solidFill>
                <a:latin typeface="Gill Sans MT" panose="020B0502020104020203" pitchFamily="34" charset="0"/>
                <a:ea typeface="Calibri" panose="020F0502020204030204" pitchFamily="34" charset="0"/>
                <a:cs typeface="Times New Roman" panose="02020603050405020304" pitchFamily="18" charset="0"/>
              </a:rPr>
              <a:t>D</a:t>
            </a:r>
            <a:r>
              <a:rPr lang="en-GB" sz="3600" dirty="0">
                <a:solidFill>
                  <a:srgbClr val="011893"/>
                </a:solidFill>
                <a:effectLst/>
                <a:latin typeface="Gill Sans MT" panose="020B0502020104020203" pitchFamily="34" charset="0"/>
                <a:ea typeface="Calibri" panose="020F0502020204030204" pitchFamily="34" charset="0"/>
                <a:cs typeface="Times New Roman" panose="02020603050405020304" pitchFamily="18" charset="0"/>
              </a:rPr>
              <a:t>ecision and policy makers</a:t>
            </a:r>
          </a:p>
          <a:p>
            <a:pPr lvl="4" algn="just">
              <a:lnSpc>
                <a:spcPct val="120000"/>
              </a:lnSpc>
              <a:spcBef>
                <a:spcPts val="0"/>
              </a:spcBef>
              <a:buFont typeface="Arial" charset="0"/>
              <a:buChar char="•"/>
            </a:pPr>
            <a:r>
              <a:rPr lang="en-GB" sz="3600" dirty="0">
                <a:solidFill>
                  <a:srgbClr val="011893"/>
                </a:solidFill>
                <a:effectLst/>
                <a:latin typeface="Gill Sans MT" panose="020B0502020104020203" pitchFamily="34" charset="0"/>
                <a:ea typeface="Calibri" panose="020F0502020204030204" pitchFamily="34" charset="0"/>
                <a:cs typeface="Times New Roman" panose="02020603050405020304" pitchFamily="18" charset="0"/>
              </a:rPr>
              <a:t>Opinion leaders</a:t>
            </a:r>
          </a:p>
          <a:p>
            <a:pPr lvl="4" algn="just">
              <a:lnSpc>
                <a:spcPct val="120000"/>
              </a:lnSpc>
              <a:spcBef>
                <a:spcPts val="0"/>
              </a:spcBef>
              <a:buFont typeface="Arial" charset="0"/>
              <a:buChar char="•"/>
            </a:pPr>
            <a:r>
              <a:rPr lang="en-GB" sz="3600" dirty="0">
                <a:solidFill>
                  <a:srgbClr val="011893"/>
                </a:solidFill>
                <a:effectLst/>
                <a:latin typeface="Gill Sans MT" panose="020B0502020104020203" pitchFamily="34" charset="0"/>
                <a:ea typeface="Calibri" panose="020F0502020204030204" pitchFamily="34" charset="0"/>
                <a:cs typeface="Times New Roman" panose="02020603050405020304" pitchFamily="18" charset="0"/>
              </a:rPr>
              <a:t>Professionals and religious groups</a:t>
            </a:r>
          </a:p>
          <a:p>
            <a:pPr lvl="4" algn="just">
              <a:lnSpc>
                <a:spcPct val="120000"/>
              </a:lnSpc>
              <a:spcBef>
                <a:spcPts val="0"/>
              </a:spcBef>
              <a:buFont typeface="Arial" charset="0"/>
              <a:buChar char="•"/>
            </a:pPr>
            <a:r>
              <a:rPr lang="en-GB" sz="3600" dirty="0">
                <a:solidFill>
                  <a:srgbClr val="011893"/>
                </a:solidFill>
                <a:effectLst/>
                <a:latin typeface="Gill Sans MT" panose="020B0502020104020203" pitchFamily="34" charset="0"/>
                <a:ea typeface="Calibri" panose="020F0502020204030204" pitchFamily="34" charset="0"/>
                <a:cs typeface="Times New Roman" panose="02020603050405020304" pitchFamily="18" charset="0"/>
              </a:rPr>
              <a:t>Media</a:t>
            </a:r>
          </a:p>
          <a:p>
            <a:pPr lvl="4" algn="just">
              <a:lnSpc>
                <a:spcPct val="120000"/>
              </a:lnSpc>
              <a:spcBef>
                <a:spcPts val="0"/>
              </a:spcBef>
              <a:buFont typeface="Arial" charset="0"/>
              <a:buChar char="•"/>
            </a:pPr>
            <a:r>
              <a:rPr lang="en-GB" sz="3600" dirty="0">
                <a:solidFill>
                  <a:srgbClr val="011893"/>
                </a:solidFill>
                <a:effectLst/>
                <a:latin typeface="Gill Sans MT" panose="020B0502020104020203" pitchFamily="34" charset="0"/>
                <a:ea typeface="Calibri" panose="020F0502020204030204" pitchFamily="34" charset="0"/>
                <a:cs typeface="Times New Roman" panose="02020603050405020304" pitchFamily="18" charset="0"/>
              </a:rPr>
              <a:t>Private sector</a:t>
            </a:r>
          </a:p>
          <a:p>
            <a:pPr lvl="4" algn="just">
              <a:lnSpc>
                <a:spcPct val="120000"/>
              </a:lnSpc>
              <a:spcBef>
                <a:spcPts val="0"/>
              </a:spcBef>
              <a:buFont typeface="Arial" charset="0"/>
              <a:buChar char="•"/>
            </a:pPr>
            <a:r>
              <a:rPr lang="en-GB" sz="3600" dirty="0">
                <a:solidFill>
                  <a:srgbClr val="011893"/>
                </a:solidFill>
                <a:effectLst/>
                <a:latin typeface="Gill Sans MT" panose="020B0502020104020203" pitchFamily="34" charset="0"/>
                <a:ea typeface="Calibri" panose="020F0502020204030204" pitchFamily="34" charset="0"/>
                <a:cs typeface="Times New Roman" panose="02020603050405020304" pitchFamily="18" charset="0"/>
              </a:rPr>
              <a:t>Individuals</a:t>
            </a:r>
          </a:p>
          <a:p>
            <a:endParaRPr lang="en-GB" dirty="0"/>
          </a:p>
        </p:txBody>
      </p:sp>
      <p:sp>
        <p:nvSpPr>
          <p:cNvPr id="4" name="Slide Number Placeholder 3"/>
          <p:cNvSpPr>
            <a:spLocks noGrp="1"/>
          </p:cNvSpPr>
          <p:nvPr>
            <p:ph type="sldNum" sz="quarter" idx="12"/>
          </p:nvPr>
        </p:nvSpPr>
        <p:spPr/>
        <p:txBody>
          <a:bodyPr/>
          <a:lstStyle/>
          <a:p>
            <a:fld id="{D8AC6650-73DF-46B7-A688-A216FA2CA224}" type="slidenum">
              <a:rPr lang="en-GB" smtClean="0"/>
              <a:pPr/>
              <a:t>21</a:t>
            </a:fld>
            <a:endParaRPr lang="en-GB" dirty="0"/>
          </a:p>
        </p:txBody>
      </p:sp>
    </p:spTree>
    <p:extLst>
      <p:ext uri="{BB962C8B-B14F-4D97-AF65-F5344CB8AC3E}">
        <p14:creationId xmlns:p14="http://schemas.microsoft.com/office/powerpoint/2010/main" val="210491965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914400" y="1546472"/>
            <a:ext cx="10515600" cy="4031873"/>
          </a:xfrm>
          <a:prstGeom prst="rect">
            <a:avLst/>
          </a:prstGeom>
        </p:spPr>
        <p:txBody>
          <a:bodyPr wrap="square">
            <a:spAutoFit/>
          </a:bodyPr>
          <a:lstStyle/>
          <a:p>
            <a:pPr marL="457200" indent="-457200">
              <a:buFont typeface="Arial" charset="0"/>
              <a:buChar char="•"/>
            </a:pPr>
            <a:r>
              <a:rPr lang="en-GB" sz="3200" dirty="0">
                <a:latin typeface="Gill Sans MT" charset="0"/>
                <a:ea typeface="Gill Sans MT" charset="0"/>
                <a:cs typeface="Gill Sans MT" charset="0"/>
              </a:rPr>
              <a:t>Get to know your community well </a:t>
            </a:r>
            <a:r>
              <a:rPr lang="mr-IN" sz="3200" dirty="0">
                <a:latin typeface="Gill Sans MT" charset="0"/>
                <a:ea typeface="Gill Sans MT" charset="0"/>
                <a:cs typeface="Gill Sans MT" charset="0"/>
              </a:rPr>
              <a:t>–</a:t>
            </a:r>
            <a:r>
              <a:rPr lang="en-GB" sz="3200" dirty="0">
                <a:latin typeface="Gill Sans MT" charset="0"/>
                <a:ea typeface="Gill Sans MT" charset="0"/>
                <a:cs typeface="Gill Sans MT" charset="0"/>
              </a:rPr>
              <a:t> this may involve data gathering (see next slides)</a:t>
            </a:r>
          </a:p>
          <a:p>
            <a:pPr marL="457200" indent="-457200">
              <a:buFont typeface="Arial" charset="0"/>
              <a:buChar char="•"/>
            </a:pPr>
            <a:r>
              <a:rPr lang="en-GB" sz="3200" dirty="0">
                <a:latin typeface="Gill Sans MT" charset="0"/>
                <a:ea typeface="Gill Sans MT" charset="0"/>
                <a:cs typeface="Gill Sans MT" charset="0"/>
              </a:rPr>
              <a:t>Create awareness of an issue OR allow the community to define the issue themselves </a:t>
            </a:r>
          </a:p>
          <a:p>
            <a:pPr marL="457200" indent="-457200">
              <a:buFont typeface="Arial" charset="0"/>
              <a:buChar char="•"/>
            </a:pPr>
            <a:r>
              <a:rPr lang="en-GB" sz="3200" dirty="0">
                <a:latin typeface="Gill Sans MT" charset="0"/>
                <a:ea typeface="Gill Sans MT" charset="0"/>
                <a:cs typeface="Gill Sans MT" charset="0"/>
              </a:rPr>
              <a:t>Share any relevant information with community members</a:t>
            </a:r>
          </a:p>
          <a:p>
            <a:pPr marL="457200" indent="-457200">
              <a:buFont typeface="Arial" charset="0"/>
              <a:buChar char="•"/>
            </a:pPr>
            <a:r>
              <a:rPr lang="en-GB" sz="3200" dirty="0">
                <a:latin typeface="Gill Sans MT" charset="0"/>
                <a:ea typeface="Gill Sans MT" charset="0"/>
                <a:cs typeface="Gill Sans MT" charset="0"/>
              </a:rPr>
              <a:t>Create spaces where people can talk and exchange ideas </a:t>
            </a:r>
            <a:r>
              <a:rPr lang="mr-IN" sz="3200" dirty="0">
                <a:latin typeface="Gill Sans MT" charset="0"/>
                <a:ea typeface="Gill Sans MT" charset="0"/>
                <a:cs typeface="Gill Sans MT" charset="0"/>
              </a:rPr>
              <a:t>–</a:t>
            </a:r>
            <a:r>
              <a:rPr lang="en-GB" sz="3200" dirty="0">
                <a:latin typeface="Gill Sans MT" charset="0"/>
                <a:ea typeface="Gill Sans MT" charset="0"/>
                <a:cs typeface="Gill Sans MT" charset="0"/>
              </a:rPr>
              <a:t> usually workshops</a:t>
            </a:r>
          </a:p>
          <a:p>
            <a:pPr marL="457200" indent="-457200">
              <a:buFont typeface="Arial" charset="0"/>
              <a:buChar char="•"/>
            </a:pPr>
            <a:r>
              <a:rPr lang="en-GB" sz="3200" dirty="0">
                <a:latin typeface="Gill Sans MT" charset="0"/>
                <a:ea typeface="Gill Sans MT" charset="0"/>
                <a:cs typeface="Gill Sans MT" charset="0"/>
              </a:rPr>
              <a:t>Provide support to communities wherever possible</a:t>
            </a:r>
            <a:endParaRPr lang="en-US" sz="3200" dirty="0">
              <a:latin typeface="Gill Sans MT" charset="0"/>
              <a:ea typeface="Gill Sans MT" charset="0"/>
              <a:cs typeface="Gill Sans MT" charset="0"/>
            </a:endParaRPr>
          </a:p>
        </p:txBody>
      </p:sp>
      <p:sp>
        <p:nvSpPr>
          <p:cNvPr id="3" name="Shape 260"/>
          <p:cNvSpPr txBox="1">
            <a:spLocks noGrp="1"/>
          </p:cNvSpPr>
          <p:nvPr>
            <p:ph type="title"/>
          </p:nvPr>
        </p:nvSpPr>
        <p:spPr>
          <a:xfrm>
            <a:off x="914400" y="298149"/>
            <a:ext cx="10643015" cy="865724"/>
          </a:xfrm>
          <a:prstGeom prst="rect">
            <a:avLst/>
          </a:prstGeom>
          <a:noFill/>
          <a:ln>
            <a:noFill/>
          </a:ln>
        </p:spPr>
        <p:txBody>
          <a:bodyPr spcFirstLastPara="1" wrap="square" lIns="91425" tIns="45700" rIns="91425" bIns="45700" anchor="ctr" anchorCtr="0">
            <a:noAutofit/>
          </a:bodyPr>
          <a:lstStyle/>
          <a:p>
            <a:pPr marL="0" marR="0" lvl="0" indent="0" algn="l" rtl="0">
              <a:lnSpc>
                <a:spcPct val="90000"/>
              </a:lnSpc>
              <a:spcBef>
                <a:spcPts val="0"/>
              </a:spcBef>
              <a:spcAft>
                <a:spcPts val="0"/>
              </a:spcAft>
              <a:buClr>
                <a:srgbClr val="F25949"/>
              </a:buClr>
              <a:buSzPts val="4000"/>
              <a:buFont typeface="Calibri"/>
              <a:buNone/>
            </a:pPr>
            <a:r>
              <a:rPr lang="en-GB" sz="4000" b="1" i="0" u="none" strike="noStrike" cap="none" dirty="0">
                <a:solidFill>
                  <a:srgbClr val="011893"/>
                </a:solidFill>
                <a:latin typeface="Gill Sans MT" charset="0"/>
                <a:ea typeface="Gill Sans MT" charset="0"/>
                <a:cs typeface="Gill Sans MT" charset="0"/>
                <a:sym typeface="Calibri"/>
              </a:rPr>
              <a:t>Basic elements for successful community mobilisation</a:t>
            </a:r>
            <a:endParaRPr sz="4000" b="0" i="0" u="none" strike="noStrike" cap="none" dirty="0">
              <a:solidFill>
                <a:srgbClr val="011893"/>
              </a:solidFill>
              <a:latin typeface="Gill Sans MT" charset="0"/>
              <a:ea typeface="Gill Sans MT" charset="0"/>
              <a:cs typeface="Gill Sans MT" charset="0"/>
              <a:sym typeface="Calibri"/>
            </a:endParaRPr>
          </a:p>
        </p:txBody>
      </p:sp>
      <p:sp>
        <p:nvSpPr>
          <p:cNvPr id="5" name="TextBox 4"/>
          <p:cNvSpPr txBox="1"/>
          <p:nvPr/>
        </p:nvSpPr>
        <p:spPr>
          <a:xfrm>
            <a:off x="690240" y="6488668"/>
            <a:ext cx="11091333" cy="369332"/>
          </a:xfrm>
          <a:prstGeom prst="rect">
            <a:avLst/>
          </a:prstGeom>
          <a:noFill/>
        </p:spPr>
        <p:txBody>
          <a:bodyPr wrap="square" rtlCol="0">
            <a:spAutoFit/>
          </a:bodyPr>
          <a:lstStyle/>
          <a:p>
            <a:r>
              <a:rPr lang="en-US" dirty="0">
                <a:latin typeface="Gill Sans MT" charset="0"/>
                <a:ea typeface="Gill Sans MT" charset="0"/>
                <a:cs typeface="Gill Sans MT" charset="0"/>
              </a:rPr>
              <a:t>Open University, </a:t>
            </a:r>
            <a:r>
              <a:rPr lang="en-US" dirty="0" err="1">
                <a:latin typeface="Gill Sans MT" charset="0"/>
                <a:ea typeface="Gill Sans MT" charset="0"/>
                <a:cs typeface="Gill Sans MT" charset="0"/>
              </a:rPr>
              <a:t>n.d.</a:t>
            </a:r>
            <a:endParaRPr lang="en-US" dirty="0">
              <a:latin typeface="Gill Sans MT" charset="0"/>
              <a:ea typeface="Gill Sans MT" charset="0"/>
              <a:cs typeface="Gill Sans MT" charset="0"/>
            </a:endParaRPr>
          </a:p>
        </p:txBody>
      </p:sp>
      <p:sp>
        <p:nvSpPr>
          <p:cNvPr id="6" name="Slide Number Placeholder 5"/>
          <p:cNvSpPr>
            <a:spLocks noGrp="1"/>
          </p:cNvSpPr>
          <p:nvPr>
            <p:ph type="sldNum" sz="quarter" idx="12"/>
          </p:nvPr>
        </p:nvSpPr>
        <p:spPr/>
        <p:txBody>
          <a:bodyPr/>
          <a:lstStyle/>
          <a:p>
            <a:fld id="{D8AC6650-73DF-46B7-A688-A216FA2CA224}" type="slidenum">
              <a:rPr lang="en-GB" smtClean="0"/>
              <a:pPr/>
              <a:t>22</a:t>
            </a:fld>
            <a:endParaRPr lang="en-GB" dirty="0"/>
          </a:p>
        </p:txBody>
      </p:sp>
    </p:spTree>
    <p:extLst>
      <p:ext uri="{BB962C8B-B14F-4D97-AF65-F5344CB8AC3E}">
        <p14:creationId xmlns:p14="http://schemas.microsoft.com/office/powerpoint/2010/main" val="152805182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914400" y="1163873"/>
            <a:ext cx="10515600" cy="5016758"/>
          </a:xfrm>
          <a:prstGeom prst="rect">
            <a:avLst/>
          </a:prstGeom>
        </p:spPr>
        <p:txBody>
          <a:bodyPr wrap="square">
            <a:spAutoFit/>
          </a:bodyPr>
          <a:lstStyle/>
          <a:p>
            <a:r>
              <a:rPr lang="en-US" sz="3200" dirty="0">
                <a:effectLst/>
                <a:latin typeface="Gill Sans MT" charset="0"/>
                <a:ea typeface="Gill Sans MT" charset="0"/>
                <a:cs typeface="Gill Sans MT" charset="0"/>
              </a:rPr>
              <a:t>Think about:</a:t>
            </a:r>
          </a:p>
          <a:p>
            <a:pPr marL="457200" indent="-457200">
              <a:buFont typeface="Arial" charset="0"/>
              <a:buChar char="•"/>
            </a:pPr>
            <a:r>
              <a:rPr lang="en-US" sz="3200" dirty="0">
                <a:latin typeface="Gill Sans MT" charset="0"/>
                <a:ea typeface="Gill Sans MT" charset="0"/>
                <a:cs typeface="Gill Sans MT" charset="0"/>
              </a:rPr>
              <a:t>Language(s) spoken</a:t>
            </a:r>
          </a:p>
          <a:p>
            <a:pPr marL="457200" indent="-457200">
              <a:buFont typeface="Arial" charset="0"/>
              <a:buChar char="•"/>
            </a:pPr>
            <a:r>
              <a:rPr lang="en-US" sz="3200" dirty="0">
                <a:latin typeface="Gill Sans MT" charset="0"/>
                <a:ea typeface="Gill Sans MT" charset="0"/>
                <a:cs typeface="Gill Sans MT" charset="0"/>
              </a:rPr>
              <a:t>Religions</a:t>
            </a:r>
          </a:p>
          <a:p>
            <a:pPr marL="457200" indent="-457200">
              <a:buFont typeface="Arial" charset="0"/>
              <a:buChar char="•"/>
            </a:pPr>
            <a:r>
              <a:rPr lang="en-US" sz="3200" dirty="0">
                <a:latin typeface="Gill Sans MT" charset="0"/>
                <a:ea typeface="Gill Sans MT" charset="0"/>
                <a:cs typeface="Gill Sans MT" charset="0"/>
              </a:rPr>
              <a:t>Beliefs and values</a:t>
            </a:r>
          </a:p>
          <a:p>
            <a:pPr marL="457200" indent="-457200">
              <a:buFont typeface="Arial" charset="0"/>
              <a:buChar char="•"/>
            </a:pPr>
            <a:r>
              <a:rPr lang="en-US" sz="3200" dirty="0">
                <a:latin typeface="Gill Sans MT" charset="0"/>
                <a:ea typeface="Gill Sans MT" charset="0"/>
                <a:cs typeface="Gill Sans MT" charset="0"/>
              </a:rPr>
              <a:t>Livelihood activities</a:t>
            </a:r>
          </a:p>
          <a:p>
            <a:pPr marL="457200" indent="-457200">
              <a:buFont typeface="Arial" charset="0"/>
              <a:buChar char="•"/>
            </a:pPr>
            <a:r>
              <a:rPr lang="en-US" sz="3200" dirty="0">
                <a:latin typeface="Gill Sans MT" charset="0"/>
                <a:ea typeface="Gill Sans MT" charset="0"/>
                <a:cs typeface="Gill Sans MT" charset="0"/>
              </a:rPr>
              <a:t>Resources</a:t>
            </a:r>
          </a:p>
          <a:p>
            <a:pPr algn="ctr"/>
            <a:endParaRPr lang="en-US" sz="3200" i="1" dirty="0">
              <a:latin typeface="Gill Sans MT" charset="0"/>
              <a:ea typeface="Gill Sans MT" charset="0"/>
              <a:cs typeface="Gill Sans MT" charset="0"/>
            </a:endParaRPr>
          </a:p>
          <a:p>
            <a:pPr algn="ctr"/>
            <a:r>
              <a:rPr lang="en-US" sz="3200" i="1" dirty="0">
                <a:latin typeface="Gill Sans MT" charset="0"/>
                <a:ea typeface="Gill Sans MT" charset="0"/>
                <a:cs typeface="Gill Sans MT" charset="0"/>
              </a:rPr>
              <a:t>The more you know about your community, the more likely it is that you will connect with people, work successfully with them, and get them to engage with conservation</a:t>
            </a:r>
          </a:p>
        </p:txBody>
      </p:sp>
      <p:sp>
        <p:nvSpPr>
          <p:cNvPr id="3" name="Shape 260"/>
          <p:cNvSpPr txBox="1">
            <a:spLocks noGrp="1"/>
          </p:cNvSpPr>
          <p:nvPr>
            <p:ph type="title"/>
          </p:nvPr>
        </p:nvSpPr>
        <p:spPr>
          <a:xfrm>
            <a:off x="914400" y="298149"/>
            <a:ext cx="10643015" cy="865724"/>
          </a:xfrm>
          <a:prstGeom prst="rect">
            <a:avLst/>
          </a:prstGeom>
          <a:noFill/>
          <a:ln>
            <a:noFill/>
          </a:ln>
        </p:spPr>
        <p:txBody>
          <a:bodyPr spcFirstLastPara="1" wrap="square" lIns="91425" tIns="45700" rIns="91425" bIns="45700" anchor="ctr" anchorCtr="0">
            <a:noAutofit/>
          </a:bodyPr>
          <a:lstStyle/>
          <a:p>
            <a:pPr marL="0" marR="0" lvl="0" indent="0" algn="l" rtl="0">
              <a:lnSpc>
                <a:spcPct val="90000"/>
              </a:lnSpc>
              <a:spcBef>
                <a:spcPts val="0"/>
              </a:spcBef>
              <a:spcAft>
                <a:spcPts val="0"/>
              </a:spcAft>
              <a:buClr>
                <a:srgbClr val="F25949"/>
              </a:buClr>
              <a:buSzPts val="4000"/>
              <a:buFont typeface="Calibri"/>
              <a:buNone/>
            </a:pPr>
            <a:r>
              <a:rPr lang="en-GB" sz="4000" b="1" i="0" u="none" strike="noStrike" cap="none" dirty="0">
                <a:solidFill>
                  <a:srgbClr val="011893"/>
                </a:solidFill>
                <a:latin typeface="Gill Sans MT" charset="0"/>
                <a:ea typeface="Gill Sans MT" charset="0"/>
                <a:cs typeface="Gill Sans MT" charset="0"/>
                <a:sym typeface="Calibri"/>
              </a:rPr>
              <a:t>Get to know your community</a:t>
            </a:r>
            <a:endParaRPr sz="4000" b="0" i="0" u="none" strike="noStrike" cap="none" dirty="0">
              <a:solidFill>
                <a:srgbClr val="011893"/>
              </a:solidFill>
              <a:latin typeface="Gill Sans MT" charset="0"/>
              <a:ea typeface="Gill Sans MT" charset="0"/>
              <a:cs typeface="Gill Sans MT" charset="0"/>
              <a:sym typeface="Calibri"/>
            </a:endParaRPr>
          </a:p>
        </p:txBody>
      </p:sp>
      <p:sp>
        <p:nvSpPr>
          <p:cNvPr id="5" name="TextBox 4"/>
          <p:cNvSpPr txBox="1"/>
          <p:nvPr/>
        </p:nvSpPr>
        <p:spPr>
          <a:xfrm>
            <a:off x="690240" y="6488668"/>
            <a:ext cx="11091333" cy="369332"/>
          </a:xfrm>
          <a:prstGeom prst="rect">
            <a:avLst/>
          </a:prstGeom>
          <a:noFill/>
        </p:spPr>
        <p:txBody>
          <a:bodyPr wrap="square" rtlCol="0">
            <a:spAutoFit/>
          </a:bodyPr>
          <a:lstStyle/>
          <a:p>
            <a:r>
              <a:rPr lang="en-US" dirty="0">
                <a:latin typeface="Gill Sans MT" charset="0"/>
                <a:ea typeface="Gill Sans MT" charset="0"/>
                <a:cs typeface="Gill Sans MT" charset="0"/>
              </a:rPr>
              <a:t>Open University, </a:t>
            </a:r>
            <a:r>
              <a:rPr lang="en-US" dirty="0" err="1">
                <a:latin typeface="Gill Sans MT" charset="0"/>
                <a:ea typeface="Gill Sans MT" charset="0"/>
                <a:cs typeface="Gill Sans MT" charset="0"/>
              </a:rPr>
              <a:t>n.d.</a:t>
            </a:r>
            <a:endParaRPr lang="en-US" dirty="0">
              <a:latin typeface="Gill Sans MT" charset="0"/>
              <a:ea typeface="Gill Sans MT" charset="0"/>
              <a:cs typeface="Gill Sans MT" charset="0"/>
            </a:endParaRPr>
          </a:p>
        </p:txBody>
      </p:sp>
      <p:sp>
        <p:nvSpPr>
          <p:cNvPr id="2" name="Slide Number Placeholder 1"/>
          <p:cNvSpPr>
            <a:spLocks noGrp="1"/>
          </p:cNvSpPr>
          <p:nvPr>
            <p:ph type="sldNum" sz="quarter" idx="12"/>
          </p:nvPr>
        </p:nvSpPr>
        <p:spPr/>
        <p:txBody>
          <a:bodyPr/>
          <a:lstStyle/>
          <a:p>
            <a:fld id="{D8AC6650-73DF-46B7-A688-A216FA2CA224}" type="slidenum">
              <a:rPr lang="en-GB" smtClean="0"/>
              <a:pPr/>
              <a:t>23</a:t>
            </a:fld>
            <a:endParaRPr lang="en-GB" dirty="0"/>
          </a:p>
        </p:txBody>
      </p:sp>
    </p:spTree>
    <p:extLst>
      <p:ext uri="{BB962C8B-B14F-4D97-AF65-F5344CB8AC3E}">
        <p14:creationId xmlns:p14="http://schemas.microsoft.com/office/powerpoint/2010/main" val="197279041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914400" y="1163873"/>
            <a:ext cx="10515600" cy="4524315"/>
          </a:xfrm>
          <a:prstGeom prst="rect">
            <a:avLst/>
          </a:prstGeom>
        </p:spPr>
        <p:txBody>
          <a:bodyPr wrap="square">
            <a:spAutoFit/>
          </a:bodyPr>
          <a:lstStyle/>
          <a:p>
            <a:r>
              <a:rPr lang="en-GB" sz="3600" dirty="0">
                <a:latin typeface="Gill Sans MT" charset="0"/>
                <a:ea typeface="Gill Sans MT" charset="0"/>
                <a:cs typeface="Gill Sans MT" charset="0"/>
              </a:rPr>
              <a:t>Consider using the following data collection methods:</a:t>
            </a:r>
            <a:endParaRPr lang="en-GB" sz="3600" dirty="0">
              <a:effectLst/>
              <a:latin typeface="Gill Sans MT" charset="0"/>
              <a:ea typeface="Gill Sans MT" charset="0"/>
              <a:cs typeface="Gill Sans MT" charset="0"/>
            </a:endParaRPr>
          </a:p>
          <a:p>
            <a:pPr marL="457200" indent="-457200">
              <a:buFont typeface="Arial" charset="0"/>
              <a:buChar char="•"/>
            </a:pPr>
            <a:r>
              <a:rPr lang="en-GB" sz="3600" dirty="0">
                <a:latin typeface="Gill Sans MT" charset="0"/>
                <a:ea typeface="Gill Sans MT" charset="0"/>
                <a:cs typeface="Gill Sans MT" charset="0"/>
              </a:rPr>
              <a:t>Observation</a:t>
            </a:r>
          </a:p>
          <a:p>
            <a:pPr marL="457200" indent="-457200">
              <a:buFont typeface="Arial" charset="0"/>
              <a:buChar char="•"/>
            </a:pPr>
            <a:r>
              <a:rPr lang="en-GB" sz="3600" dirty="0">
                <a:effectLst/>
                <a:latin typeface="Gill Sans MT" charset="0"/>
                <a:ea typeface="Gill Sans MT" charset="0"/>
                <a:cs typeface="Gill Sans MT" charset="0"/>
              </a:rPr>
              <a:t>Group interviews e.g. with community members</a:t>
            </a:r>
          </a:p>
          <a:p>
            <a:pPr marL="457200" indent="-457200">
              <a:buFont typeface="Arial" charset="0"/>
              <a:buChar char="•"/>
            </a:pPr>
            <a:r>
              <a:rPr lang="en-GB" sz="3600" dirty="0">
                <a:latin typeface="Gill Sans MT" charset="0"/>
                <a:ea typeface="Gill Sans MT" charset="0"/>
                <a:cs typeface="Gill Sans MT" charset="0"/>
              </a:rPr>
              <a:t>Individual interviews e.g. with community members, leaders, other knowledgeable people</a:t>
            </a:r>
            <a:endParaRPr lang="en-GB" sz="3600" dirty="0">
              <a:effectLst/>
              <a:latin typeface="Gill Sans MT" charset="0"/>
              <a:ea typeface="Gill Sans MT" charset="0"/>
              <a:cs typeface="Gill Sans MT" charset="0"/>
            </a:endParaRPr>
          </a:p>
          <a:p>
            <a:pPr marL="457200" indent="-457200">
              <a:buFont typeface="Arial" charset="0"/>
              <a:buChar char="•"/>
            </a:pPr>
            <a:r>
              <a:rPr lang="en-GB" sz="3600" dirty="0">
                <a:latin typeface="Gill Sans MT" charset="0"/>
                <a:ea typeface="Gill Sans MT" charset="0"/>
                <a:cs typeface="Gill Sans MT" charset="0"/>
              </a:rPr>
              <a:t>Participatory mapping</a:t>
            </a:r>
          </a:p>
          <a:p>
            <a:pPr marL="457200" indent="-457200">
              <a:buFont typeface="Arial" charset="0"/>
              <a:buChar char="•"/>
            </a:pPr>
            <a:r>
              <a:rPr lang="en-GB" sz="3600" dirty="0">
                <a:latin typeface="Gill Sans MT" charset="0"/>
                <a:ea typeface="Gill Sans MT" charset="0"/>
                <a:cs typeface="Gill Sans MT" charset="0"/>
              </a:rPr>
              <a:t>Surveys</a:t>
            </a:r>
          </a:p>
          <a:p>
            <a:pPr marL="457200" indent="-457200">
              <a:buFont typeface="Arial" charset="0"/>
              <a:buChar char="•"/>
            </a:pPr>
            <a:r>
              <a:rPr lang="en-GB" sz="3600" dirty="0">
                <a:latin typeface="Gill Sans MT" charset="0"/>
                <a:ea typeface="Gill Sans MT" charset="0"/>
                <a:cs typeface="Gill Sans MT" charset="0"/>
              </a:rPr>
              <a:t>Desktop research</a:t>
            </a:r>
          </a:p>
        </p:txBody>
      </p:sp>
      <p:sp>
        <p:nvSpPr>
          <p:cNvPr id="3" name="Shape 260"/>
          <p:cNvSpPr txBox="1">
            <a:spLocks noGrp="1"/>
          </p:cNvSpPr>
          <p:nvPr>
            <p:ph type="title"/>
          </p:nvPr>
        </p:nvSpPr>
        <p:spPr>
          <a:xfrm>
            <a:off x="914400" y="298149"/>
            <a:ext cx="10643015" cy="865724"/>
          </a:xfrm>
          <a:prstGeom prst="rect">
            <a:avLst/>
          </a:prstGeom>
          <a:noFill/>
          <a:ln>
            <a:noFill/>
          </a:ln>
        </p:spPr>
        <p:txBody>
          <a:bodyPr spcFirstLastPara="1" wrap="square" lIns="91425" tIns="45700" rIns="91425" bIns="45700" anchor="ctr" anchorCtr="0">
            <a:noAutofit/>
          </a:bodyPr>
          <a:lstStyle/>
          <a:p>
            <a:pPr marL="0" marR="0" lvl="0" indent="0" algn="l" rtl="0">
              <a:lnSpc>
                <a:spcPct val="90000"/>
              </a:lnSpc>
              <a:spcBef>
                <a:spcPts val="0"/>
              </a:spcBef>
              <a:spcAft>
                <a:spcPts val="0"/>
              </a:spcAft>
              <a:buClr>
                <a:srgbClr val="F25949"/>
              </a:buClr>
              <a:buSzPts val="4000"/>
              <a:buFont typeface="Calibri"/>
              <a:buNone/>
            </a:pPr>
            <a:r>
              <a:rPr lang="en-GB" sz="4000" b="1" dirty="0">
                <a:solidFill>
                  <a:srgbClr val="011893"/>
                </a:solidFill>
                <a:latin typeface="Gill Sans MT" charset="0"/>
                <a:ea typeface="Gill Sans MT" charset="0"/>
                <a:cs typeface="Gill Sans MT" charset="0"/>
                <a:sym typeface="Calibri"/>
              </a:rPr>
              <a:t>Get to know your community</a:t>
            </a:r>
            <a:endParaRPr sz="4000" b="0" i="0" u="none" strike="noStrike" cap="none" dirty="0">
              <a:solidFill>
                <a:srgbClr val="011893"/>
              </a:solidFill>
              <a:latin typeface="Gill Sans MT" charset="0"/>
              <a:ea typeface="Gill Sans MT" charset="0"/>
              <a:cs typeface="Gill Sans MT" charset="0"/>
              <a:sym typeface="Calibri"/>
            </a:endParaRPr>
          </a:p>
        </p:txBody>
      </p:sp>
      <p:sp>
        <p:nvSpPr>
          <p:cNvPr id="5" name="TextBox 4"/>
          <p:cNvSpPr txBox="1"/>
          <p:nvPr/>
        </p:nvSpPr>
        <p:spPr>
          <a:xfrm>
            <a:off x="690240" y="6488668"/>
            <a:ext cx="11091333" cy="369332"/>
          </a:xfrm>
          <a:prstGeom prst="rect">
            <a:avLst/>
          </a:prstGeom>
          <a:noFill/>
        </p:spPr>
        <p:txBody>
          <a:bodyPr wrap="square" rtlCol="0">
            <a:spAutoFit/>
          </a:bodyPr>
          <a:lstStyle/>
          <a:p>
            <a:r>
              <a:rPr lang="en-US" dirty="0">
                <a:latin typeface="Gill Sans MT" charset="0"/>
                <a:ea typeface="Gill Sans MT" charset="0"/>
                <a:cs typeface="Gill Sans MT" charset="0"/>
              </a:rPr>
              <a:t>Open University, </a:t>
            </a:r>
            <a:r>
              <a:rPr lang="en-US" dirty="0" err="1">
                <a:latin typeface="Gill Sans MT" charset="0"/>
                <a:ea typeface="Gill Sans MT" charset="0"/>
                <a:cs typeface="Gill Sans MT" charset="0"/>
              </a:rPr>
              <a:t>n.d.</a:t>
            </a:r>
            <a:r>
              <a:rPr lang="en-US" dirty="0">
                <a:latin typeface="Gill Sans MT" charset="0"/>
                <a:ea typeface="Gill Sans MT" charset="0"/>
                <a:cs typeface="Gill Sans MT" charset="0"/>
              </a:rPr>
              <a:t> </a:t>
            </a:r>
          </a:p>
        </p:txBody>
      </p:sp>
      <p:sp>
        <p:nvSpPr>
          <p:cNvPr id="2" name="Slide Number Placeholder 1"/>
          <p:cNvSpPr>
            <a:spLocks noGrp="1"/>
          </p:cNvSpPr>
          <p:nvPr>
            <p:ph type="sldNum" sz="quarter" idx="12"/>
          </p:nvPr>
        </p:nvSpPr>
        <p:spPr/>
        <p:txBody>
          <a:bodyPr/>
          <a:lstStyle/>
          <a:p>
            <a:fld id="{D8AC6650-73DF-46B7-A688-A216FA2CA224}" type="slidenum">
              <a:rPr lang="en-GB" smtClean="0"/>
              <a:pPr/>
              <a:t>24</a:t>
            </a:fld>
            <a:endParaRPr lang="en-GB" dirty="0"/>
          </a:p>
        </p:txBody>
      </p:sp>
    </p:spTree>
    <p:extLst>
      <p:ext uri="{BB962C8B-B14F-4D97-AF65-F5344CB8AC3E}">
        <p14:creationId xmlns:p14="http://schemas.microsoft.com/office/powerpoint/2010/main" val="87698670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64870" y="406401"/>
            <a:ext cx="10515600" cy="914400"/>
          </a:xfrm>
        </p:spPr>
        <p:txBody>
          <a:bodyPr/>
          <a:lstStyle/>
          <a:p>
            <a:r>
              <a:rPr lang="en-GB" b="1" dirty="0">
                <a:solidFill>
                  <a:srgbClr val="011893"/>
                </a:solidFill>
                <a:latin typeface="Gill Sans MT" charset="0"/>
                <a:ea typeface="Gill Sans MT" charset="0"/>
                <a:cs typeface="Gill Sans MT" charset="0"/>
              </a:rPr>
              <a:t>The role of a mobiliser</a:t>
            </a:r>
          </a:p>
        </p:txBody>
      </p:sp>
      <p:sp>
        <p:nvSpPr>
          <p:cNvPr id="5" name="Rectangle 4"/>
          <p:cNvSpPr>
            <a:spLocks noChangeArrowheads="1"/>
          </p:cNvSpPr>
          <p:nvPr/>
        </p:nvSpPr>
        <p:spPr bwMode="auto">
          <a:xfrm>
            <a:off x="2798885" y="2322396"/>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3" name="Rectangle 2"/>
          <p:cNvSpPr>
            <a:spLocks noChangeArrowheads="1"/>
          </p:cNvSpPr>
          <p:nvPr/>
        </p:nvSpPr>
        <p:spPr bwMode="auto">
          <a:xfrm>
            <a:off x="4078224" y="1499616"/>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4" name="Slide Number Placeholder 3"/>
          <p:cNvSpPr>
            <a:spLocks noGrp="1"/>
          </p:cNvSpPr>
          <p:nvPr>
            <p:ph type="sldNum" sz="quarter" idx="12"/>
          </p:nvPr>
        </p:nvSpPr>
        <p:spPr/>
        <p:txBody>
          <a:bodyPr/>
          <a:lstStyle/>
          <a:p>
            <a:fld id="{D8AC6650-73DF-46B7-A688-A216FA2CA224}" type="slidenum">
              <a:rPr lang="en-GB" smtClean="0"/>
              <a:pPr/>
              <a:t>25</a:t>
            </a:fld>
            <a:endParaRPr lang="en-GB" dirty="0"/>
          </a:p>
        </p:txBody>
      </p:sp>
      <p:pic>
        <p:nvPicPr>
          <p:cNvPr id="7" name="Content Placeholder 8">
            <a:extLst>
              <a:ext uri="{FF2B5EF4-FFF2-40B4-BE49-F238E27FC236}">
                <a16:creationId xmlns:a16="http://schemas.microsoft.com/office/drawing/2014/main" id="{3C1D0695-49DC-48D0-A5C8-4EBB1273E514}"/>
              </a:ext>
            </a:extLst>
          </p:cNvPr>
          <p:cNvPicPr>
            <a:picLocks noGrp="1" noChangeAspect="1" noChangeArrowheads="1"/>
          </p:cNvPicPr>
          <p:nvPr>
            <p:ph sz="half" idx="1"/>
          </p:nvPr>
        </p:nvPicPr>
        <p:blipFill>
          <a:blip r:embed="rId2" cstate="print"/>
          <a:srcRect/>
          <a:stretch>
            <a:fillRect/>
          </a:stretch>
        </p:blipFill>
        <p:spPr bwMode="auto">
          <a:xfrm>
            <a:off x="2237674" y="1370166"/>
            <a:ext cx="7816850" cy="4864710"/>
          </a:xfrm>
          <a:prstGeom prst="rect">
            <a:avLst/>
          </a:prstGeom>
          <a:noFill/>
          <a:ln w="9525">
            <a:noFill/>
            <a:miter lim="800000"/>
            <a:headEnd/>
            <a:tailEnd/>
          </a:ln>
          <a:effectLst/>
        </p:spPr>
      </p:pic>
    </p:spTree>
    <p:extLst>
      <p:ext uri="{BB962C8B-B14F-4D97-AF65-F5344CB8AC3E}">
        <p14:creationId xmlns:p14="http://schemas.microsoft.com/office/powerpoint/2010/main" val="143500376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8064" y="296333"/>
            <a:ext cx="10515599" cy="753534"/>
          </a:xfrm>
        </p:spPr>
        <p:txBody>
          <a:bodyPr>
            <a:noAutofit/>
          </a:bodyPr>
          <a:lstStyle/>
          <a:p>
            <a:r>
              <a:rPr lang="en-GB" sz="4000" b="1" dirty="0">
                <a:solidFill>
                  <a:srgbClr val="011893"/>
                </a:solidFill>
                <a:latin typeface="Gill Sans MT" charset="0"/>
                <a:ea typeface="Gill Sans MT" charset="0"/>
                <a:cs typeface="Gill Sans MT" charset="0"/>
              </a:rPr>
              <a:t>What might community mobilisation involve?</a:t>
            </a:r>
          </a:p>
        </p:txBody>
      </p:sp>
      <p:sp>
        <p:nvSpPr>
          <p:cNvPr id="3" name="Content Placeholder 2"/>
          <p:cNvSpPr>
            <a:spLocks noGrp="1"/>
          </p:cNvSpPr>
          <p:nvPr>
            <p:ph idx="1"/>
          </p:nvPr>
        </p:nvSpPr>
        <p:spPr>
          <a:xfrm>
            <a:off x="1048063" y="1473200"/>
            <a:ext cx="10515600" cy="5384800"/>
          </a:xfrm>
        </p:spPr>
        <p:txBody>
          <a:bodyPr>
            <a:noAutofit/>
          </a:bodyPr>
          <a:lstStyle/>
          <a:p>
            <a:pPr>
              <a:buFont typeface="Arial" charset="0"/>
              <a:buChar char="•"/>
            </a:pPr>
            <a:r>
              <a:rPr lang="en-US" sz="3000" dirty="0">
                <a:latin typeface="Gill Sans MT" charset="0"/>
                <a:ea typeface="Gill Sans MT" charset="0"/>
                <a:cs typeface="Gill Sans MT" charset="0"/>
              </a:rPr>
              <a:t>Gathering community members to identify local conservation issues </a:t>
            </a:r>
            <a:r>
              <a:rPr lang="mr-IN" sz="3000" dirty="0">
                <a:latin typeface="Gill Sans MT" charset="0"/>
                <a:ea typeface="Gill Sans MT" charset="0"/>
                <a:cs typeface="Gill Sans MT" charset="0"/>
              </a:rPr>
              <a:t>–</a:t>
            </a:r>
            <a:r>
              <a:rPr lang="en-US" sz="3000" dirty="0">
                <a:latin typeface="Gill Sans MT" charset="0"/>
                <a:ea typeface="Gill Sans MT" charset="0"/>
                <a:cs typeface="Gill Sans MT" charset="0"/>
              </a:rPr>
              <a:t> probably through workshops</a:t>
            </a:r>
          </a:p>
          <a:p>
            <a:pPr>
              <a:buFont typeface="Arial" charset="0"/>
              <a:buChar char="•"/>
            </a:pPr>
            <a:r>
              <a:rPr lang="en-US" sz="3000" dirty="0">
                <a:latin typeface="Gill Sans MT" charset="0"/>
                <a:ea typeface="Gill Sans MT" charset="0"/>
                <a:cs typeface="Gill Sans MT" charset="0"/>
              </a:rPr>
              <a:t>Establishing an on-going dialogue with the community members by </a:t>
            </a:r>
            <a:r>
              <a:rPr lang="en-US" sz="3000" dirty="0" err="1">
                <a:latin typeface="Gill Sans MT" charset="0"/>
                <a:ea typeface="Gill Sans MT" charset="0"/>
                <a:cs typeface="Gill Sans MT" charset="0"/>
              </a:rPr>
              <a:t>organising</a:t>
            </a:r>
            <a:r>
              <a:rPr lang="en-US" sz="3000" dirty="0">
                <a:latin typeface="Gill Sans MT" charset="0"/>
                <a:ea typeface="Gill Sans MT" charset="0"/>
                <a:cs typeface="Gill Sans MT" charset="0"/>
              </a:rPr>
              <a:t>/leading regular meetings (see </a:t>
            </a:r>
            <a:r>
              <a:rPr lang="en-US" sz="3000" dirty="0">
                <a:solidFill>
                  <a:srgbClr val="011893"/>
                </a:solidFill>
                <a:latin typeface="Gill Sans MT" charset="0"/>
                <a:ea typeface="Gill Sans MT" charset="0"/>
                <a:cs typeface="Gill Sans MT" charset="0"/>
              </a:rPr>
              <a:t>Module 2: Effective Communication</a:t>
            </a:r>
            <a:r>
              <a:rPr lang="en-US" sz="3000" dirty="0">
                <a:latin typeface="Gill Sans MT" charset="0"/>
                <a:ea typeface="Gill Sans MT" charset="0"/>
                <a:cs typeface="Gill Sans MT" charset="0"/>
              </a:rPr>
              <a:t>, </a:t>
            </a:r>
            <a:r>
              <a:rPr lang="en-US" sz="3000" dirty="0">
                <a:solidFill>
                  <a:srgbClr val="011893"/>
                </a:solidFill>
                <a:latin typeface="Gill Sans MT" charset="0"/>
                <a:ea typeface="Gill Sans MT" charset="0"/>
                <a:cs typeface="Gill Sans MT" charset="0"/>
              </a:rPr>
              <a:t>Module 4: Facilitating Community Meetings </a:t>
            </a:r>
            <a:r>
              <a:rPr lang="en-US" sz="3000" dirty="0">
                <a:latin typeface="Gill Sans MT" charset="0"/>
                <a:ea typeface="Gill Sans MT" charset="0"/>
                <a:cs typeface="Gill Sans MT" charset="0"/>
              </a:rPr>
              <a:t>and </a:t>
            </a:r>
            <a:r>
              <a:rPr lang="en-US" sz="3000" dirty="0">
                <a:solidFill>
                  <a:srgbClr val="011893"/>
                </a:solidFill>
                <a:latin typeface="Gill Sans MT" charset="0"/>
                <a:ea typeface="Gill Sans MT" charset="0"/>
                <a:cs typeface="Gill Sans MT" charset="0"/>
              </a:rPr>
              <a:t>Module 5: Undertaking Gender Assessments for Conservation</a:t>
            </a:r>
            <a:r>
              <a:rPr lang="en-US" sz="3000" dirty="0">
                <a:latin typeface="Gill Sans MT" charset="0"/>
                <a:ea typeface="Gill Sans MT" charset="0"/>
                <a:cs typeface="Gill Sans MT" charset="0"/>
              </a:rPr>
              <a:t>)</a:t>
            </a:r>
          </a:p>
          <a:p>
            <a:pPr>
              <a:buFont typeface="Arial" charset="0"/>
              <a:buChar char="•"/>
            </a:pPr>
            <a:r>
              <a:rPr lang="en-US" sz="3000" dirty="0">
                <a:latin typeface="Gill Sans MT" charset="0"/>
                <a:ea typeface="Gill Sans MT" charset="0"/>
                <a:cs typeface="Gill Sans MT" charset="0"/>
              </a:rPr>
              <a:t>Strengthening existing community </a:t>
            </a:r>
            <a:r>
              <a:rPr lang="en-US" sz="3000" dirty="0" err="1">
                <a:latin typeface="Gill Sans MT" charset="0"/>
                <a:ea typeface="Gill Sans MT" charset="0"/>
                <a:cs typeface="Gill Sans MT" charset="0"/>
              </a:rPr>
              <a:t>organisations</a:t>
            </a:r>
            <a:endParaRPr lang="en-US" sz="3000" dirty="0">
              <a:latin typeface="Gill Sans MT" charset="0"/>
              <a:ea typeface="Gill Sans MT" charset="0"/>
              <a:cs typeface="Gill Sans MT" charset="0"/>
            </a:endParaRPr>
          </a:p>
          <a:p>
            <a:pPr>
              <a:buFont typeface="Arial" charset="0"/>
              <a:buChar char="•"/>
            </a:pPr>
            <a:r>
              <a:rPr lang="en-US" sz="3000" dirty="0">
                <a:latin typeface="Gill Sans MT" charset="0"/>
                <a:ea typeface="Gill Sans MT" charset="0"/>
                <a:cs typeface="Gill Sans MT" charset="0"/>
              </a:rPr>
              <a:t>Fostering an environment in which individuals can empower themselves to address their own and their community’s needs </a:t>
            </a:r>
          </a:p>
        </p:txBody>
      </p:sp>
      <p:sp>
        <p:nvSpPr>
          <p:cNvPr id="4" name="Slide Number Placeholder 3"/>
          <p:cNvSpPr>
            <a:spLocks noGrp="1"/>
          </p:cNvSpPr>
          <p:nvPr>
            <p:ph type="sldNum" sz="quarter" idx="12"/>
          </p:nvPr>
        </p:nvSpPr>
        <p:spPr/>
        <p:txBody>
          <a:bodyPr/>
          <a:lstStyle/>
          <a:p>
            <a:fld id="{D8AC6650-73DF-46B7-A688-A216FA2CA224}" type="slidenum">
              <a:rPr lang="en-GB" smtClean="0"/>
              <a:pPr/>
              <a:t>26</a:t>
            </a:fld>
            <a:endParaRPr lang="en-GB" dirty="0"/>
          </a:p>
        </p:txBody>
      </p:sp>
    </p:spTree>
    <p:extLst>
      <p:ext uri="{BB962C8B-B14F-4D97-AF65-F5344CB8AC3E}">
        <p14:creationId xmlns:p14="http://schemas.microsoft.com/office/powerpoint/2010/main" val="287010286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36674" y="1253331"/>
            <a:ext cx="11004030" cy="4351338"/>
          </a:xfrm>
        </p:spPr>
        <p:txBody>
          <a:bodyPr/>
          <a:lstStyle/>
          <a:p>
            <a:pPr lvl="0" fontAlgn="base">
              <a:spcBef>
                <a:spcPct val="20000"/>
              </a:spcBef>
              <a:spcAft>
                <a:spcPct val="0"/>
              </a:spcAft>
              <a:buClr>
                <a:schemeClr val="tx1"/>
              </a:buClr>
              <a:buFont typeface="Arial" charset="0"/>
              <a:buChar char="•"/>
            </a:pPr>
            <a:r>
              <a:rPr lang="en-US" sz="3200" dirty="0">
                <a:solidFill>
                  <a:srgbClr val="000000"/>
                </a:solidFill>
                <a:latin typeface="Gill Sans MT" panose="020B0502020104020203" pitchFamily="34" charset="0"/>
              </a:rPr>
              <a:t>Working in partnership with community members to implement conservation interventions</a:t>
            </a:r>
          </a:p>
          <a:p>
            <a:pPr lvl="0" fontAlgn="base">
              <a:spcBef>
                <a:spcPct val="20000"/>
              </a:spcBef>
              <a:spcAft>
                <a:spcPct val="0"/>
              </a:spcAft>
              <a:buClr>
                <a:schemeClr val="tx1"/>
              </a:buClr>
              <a:buFont typeface="Arial" charset="0"/>
              <a:buChar char="•"/>
            </a:pPr>
            <a:r>
              <a:rPr lang="en-US" sz="3200" dirty="0">
                <a:solidFill>
                  <a:srgbClr val="000000"/>
                </a:solidFill>
                <a:latin typeface="Gill Sans MT" panose="020B0502020104020203" pitchFamily="34" charset="0"/>
              </a:rPr>
              <a:t>Identifying and supporting the creative potential of communities to develop a variety of strategies and approaches that address illegal activities</a:t>
            </a:r>
          </a:p>
          <a:p>
            <a:pPr lvl="0" fontAlgn="base">
              <a:spcBef>
                <a:spcPct val="20000"/>
              </a:spcBef>
              <a:spcAft>
                <a:spcPct val="0"/>
              </a:spcAft>
              <a:buClr>
                <a:schemeClr val="tx1"/>
              </a:buClr>
              <a:buFont typeface="Arial" charset="0"/>
              <a:buChar char="•"/>
            </a:pPr>
            <a:r>
              <a:rPr lang="en-US" sz="3200" dirty="0">
                <a:solidFill>
                  <a:srgbClr val="000000"/>
                </a:solidFill>
                <a:latin typeface="Gill Sans MT" panose="020B0502020104020203" pitchFamily="34" charset="0"/>
              </a:rPr>
              <a:t>Assisting in linking communities with external resources</a:t>
            </a:r>
          </a:p>
          <a:p>
            <a:pPr lvl="0" fontAlgn="base">
              <a:spcBef>
                <a:spcPct val="20000"/>
              </a:spcBef>
              <a:spcAft>
                <a:spcPct val="0"/>
              </a:spcAft>
              <a:buClr>
                <a:schemeClr val="tx1"/>
              </a:buClr>
              <a:buFont typeface="Arial" charset="0"/>
              <a:buChar char="•"/>
            </a:pPr>
            <a:r>
              <a:rPr lang="en-US" sz="3200" dirty="0">
                <a:solidFill>
                  <a:srgbClr val="000000"/>
                </a:solidFill>
                <a:latin typeface="Gill Sans MT" panose="020B0502020104020203" pitchFamily="34" charset="0"/>
              </a:rPr>
              <a:t>Committing enough time to work with communities, or with a partner who works with them</a:t>
            </a:r>
          </a:p>
          <a:p>
            <a:endParaRPr lang="en-GB" dirty="0"/>
          </a:p>
        </p:txBody>
      </p:sp>
      <p:sp>
        <p:nvSpPr>
          <p:cNvPr id="6" name="Title 1"/>
          <p:cNvSpPr txBox="1">
            <a:spLocks/>
          </p:cNvSpPr>
          <p:nvPr/>
        </p:nvSpPr>
        <p:spPr>
          <a:xfrm>
            <a:off x="1048064" y="296333"/>
            <a:ext cx="10515599" cy="753534"/>
          </a:xfrm>
          <a:prstGeom prst="rect">
            <a:avLst/>
          </a:prstGeom>
        </p:spPr>
        <p:txBody>
          <a:bodyPr vert="horz" lIns="91440" tIns="45720" rIns="91440" bIns="45720" rtlCol="0" anchor="t">
            <a:normAutofit fontScale="97500"/>
          </a:bodyPr>
          <a:lstStyle>
            <a:lvl1pPr algn="l" defTabSz="914400" rtl="0" eaLnBrk="1" latinLnBrk="0" hangingPunct="1">
              <a:lnSpc>
                <a:spcPct val="89000"/>
              </a:lnSpc>
              <a:spcBef>
                <a:spcPct val="0"/>
              </a:spcBef>
              <a:buNone/>
              <a:defRPr sz="4400" kern="1200" baseline="0">
                <a:solidFill>
                  <a:schemeClr val="tx2"/>
                </a:solidFill>
                <a:latin typeface="+mj-lt"/>
                <a:ea typeface="+mj-ea"/>
                <a:cs typeface="+mj-cs"/>
              </a:defRPr>
            </a:lvl1pPr>
          </a:lstStyle>
          <a:p>
            <a:r>
              <a:rPr lang="en-GB" sz="4000" b="1" dirty="0">
                <a:solidFill>
                  <a:srgbClr val="011893"/>
                </a:solidFill>
                <a:latin typeface="Gill Sans MT" charset="0"/>
                <a:ea typeface="Gill Sans MT" charset="0"/>
                <a:cs typeface="Gill Sans MT" charset="0"/>
              </a:rPr>
              <a:t>What can community mobilisation involve?</a:t>
            </a:r>
          </a:p>
        </p:txBody>
      </p:sp>
      <p:sp>
        <p:nvSpPr>
          <p:cNvPr id="4" name="Slide Number Placeholder 3"/>
          <p:cNvSpPr>
            <a:spLocks noGrp="1"/>
          </p:cNvSpPr>
          <p:nvPr>
            <p:ph type="sldNum" sz="quarter" idx="12"/>
          </p:nvPr>
        </p:nvSpPr>
        <p:spPr/>
        <p:txBody>
          <a:bodyPr/>
          <a:lstStyle/>
          <a:p>
            <a:fld id="{D8AC6650-73DF-46B7-A688-A216FA2CA224}" type="slidenum">
              <a:rPr lang="en-GB" smtClean="0"/>
              <a:pPr/>
              <a:t>27</a:t>
            </a:fld>
            <a:endParaRPr lang="en-GB" dirty="0"/>
          </a:p>
        </p:txBody>
      </p:sp>
    </p:spTree>
    <p:extLst>
      <p:ext uri="{BB962C8B-B14F-4D97-AF65-F5344CB8AC3E}">
        <p14:creationId xmlns:p14="http://schemas.microsoft.com/office/powerpoint/2010/main" val="247957187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724087"/>
          </a:xfrm>
        </p:spPr>
        <p:txBody>
          <a:bodyPr>
            <a:normAutofit/>
          </a:bodyPr>
          <a:lstStyle/>
          <a:p>
            <a:r>
              <a:rPr lang="en-GB" b="1" dirty="0">
                <a:solidFill>
                  <a:srgbClr val="011893"/>
                </a:solidFill>
                <a:latin typeface="Gill Sans MT" panose="020B0502020104020203" pitchFamily="34" charset="0"/>
              </a:rPr>
              <a:t>Preparing for community mobilisation </a:t>
            </a:r>
            <a:endParaRPr lang="en-GB" b="1" dirty="0">
              <a:solidFill>
                <a:srgbClr val="011893"/>
              </a:solidFill>
            </a:endParaRPr>
          </a:p>
        </p:txBody>
      </p:sp>
      <p:sp>
        <p:nvSpPr>
          <p:cNvPr id="3" name="Content Placeholder 2"/>
          <p:cNvSpPr>
            <a:spLocks noGrp="1"/>
          </p:cNvSpPr>
          <p:nvPr>
            <p:ph idx="1"/>
          </p:nvPr>
        </p:nvSpPr>
        <p:spPr>
          <a:xfrm>
            <a:off x="838200" y="1371600"/>
            <a:ext cx="11228882" cy="5378824"/>
          </a:xfrm>
        </p:spPr>
        <p:txBody>
          <a:bodyPr>
            <a:normAutofit/>
          </a:bodyPr>
          <a:lstStyle/>
          <a:p>
            <a:pPr marL="342900" lvl="0" indent="-342900" fontAlgn="base">
              <a:lnSpc>
                <a:spcPct val="100000"/>
              </a:lnSpc>
              <a:spcBef>
                <a:spcPct val="20000"/>
              </a:spcBef>
              <a:spcAft>
                <a:spcPct val="0"/>
              </a:spcAft>
              <a:buClr>
                <a:srgbClr val="996600"/>
              </a:buClr>
              <a:buFont typeface="Wingdings" panose="05000000000000000000" pitchFamily="2" charset="2"/>
              <a:buChar char="w"/>
            </a:pPr>
            <a:r>
              <a:rPr lang="en-GB" sz="2800" b="1" dirty="0">
                <a:latin typeface="Gill Sans MT" charset="0"/>
                <a:ea typeface="Gill Sans MT" charset="0"/>
                <a:cs typeface="Gill Sans MT" charset="0"/>
              </a:rPr>
              <a:t>Think carefully about medium of mobilisation: </a:t>
            </a:r>
            <a:r>
              <a:rPr lang="en-GB" sz="2800" i="1" dirty="0">
                <a:latin typeface="Gill Sans MT" charset="0"/>
                <a:ea typeface="Gill Sans MT" charset="0"/>
                <a:cs typeface="Gill Sans MT" charset="0"/>
              </a:rPr>
              <a:t>based on what you know about your target community, and the resources available to you, what is the best way to try to engage your community in conservation activities? Meetings, house to house, workshops, </a:t>
            </a:r>
            <a:r>
              <a:rPr lang="en-GB" sz="2800" i="1" dirty="0" err="1">
                <a:latin typeface="Gill Sans MT" charset="0"/>
                <a:ea typeface="Gill Sans MT" charset="0"/>
                <a:cs typeface="Gill Sans MT" charset="0"/>
              </a:rPr>
              <a:t>barazas</a:t>
            </a:r>
            <a:r>
              <a:rPr lang="en-GB" sz="2800" i="1" dirty="0">
                <a:latin typeface="Gill Sans MT" charset="0"/>
                <a:ea typeface="Gill Sans MT" charset="0"/>
                <a:cs typeface="Gill Sans MT" charset="0"/>
              </a:rPr>
              <a:t>, media campaigns e.g. radio announcements?</a:t>
            </a:r>
          </a:p>
          <a:p>
            <a:pPr marL="342900" indent="-342900" fontAlgn="base">
              <a:lnSpc>
                <a:spcPct val="100000"/>
              </a:lnSpc>
              <a:spcBef>
                <a:spcPct val="20000"/>
              </a:spcBef>
              <a:spcAft>
                <a:spcPct val="0"/>
              </a:spcAft>
              <a:buClr>
                <a:srgbClr val="996600"/>
              </a:buClr>
              <a:buFont typeface="Wingdings" panose="05000000000000000000" pitchFamily="2" charset="2"/>
              <a:buChar char="w"/>
            </a:pPr>
            <a:r>
              <a:rPr lang="en-GB" sz="2800" b="1" dirty="0">
                <a:latin typeface="Gill Sans MT" charset="0"/>
                <a:ea typeface="Gill Sans MT" charset="0"/>
                <a:cs typeface="Gill Sans MT" charset="0"/>
              </a:rPr>
              <a:t>Plan your communication: </a:t>
            </a:r>
            <a:r>
              <a:rPr lang="en-GB" sz="2800" i="1" dirty="0">
                <a:latin typeface="Gill Sans MT" charset="0"/>
                <a:ea typeface="Gill Sans MT" charset="0"/>
                <a:cs typeface="Gill Sans MT" charset="0"/>
              </a:rPr>
              <a:t>based on what you know about your target community, and the resources available to you, what kind of communication is best to alert your community to mobilisation activities? Letters, posters, radio announcements, word of mouth (refer to </a:t>
            </a:r>
            <a:r>
              <a:rPr lang="en-GB" sz="2800" i="1" dirty="0">
                <a:solidFill>
                  <a:srgbClr val="011893"/>
                </a:solidFill>
                <a:latin typeface="Gill Sans MT" charset="0"/>
                <a:ea typeface="Gill Sans MT" charset="0"/>
                <a:cs typeface="Gill Sans MT" charset="0"/>
              </a:rPr>
              <a:t>Module 2: Effective Communication</a:t>
            </a:r>
            <a:r>
              <a:rPr lang="en-GB" sz="2800" i="1" dirty="0">
                <a:latin typeface="Gill Sans MT" charset="0"/>
                <a:ea typeface="Gill Sans MT" charset="0"/>
                <a:cs typeface="Gill Sans MT" charset="0"/>
              </a:rPr>
              <a:t>) </a:t>
            </a:r>
            <a:endParaRPr lang="en-GB" sz="2800" dirty="0">
              <a:latin typeface="Gill Sans MT" charset="0"/>
              <a:ea typeface="Gill Sans MT" charset="0"/>
              <a:cs typeface="Gill Sans MT" charset="0"/>
            </a:endParaRPr>
          </a:p>
          <a:p>
            <a:pPr marL="342900" lvl="0" indent="-342900" fontAlgn="base">
              <a:lnSpc>
                <a:spcPct val="100000"/>
              </a:lnSpc>
              <a:spcBef>
                <a:spcPct val="20000"/>
              </a:spcBef>
              <a:spcAft>
                <a:spcPct val="0"/>
              </a:spcAft>
              <a:buClr>
                <a:srgbClr val="996600"/>
              </a:buClr>
              <a:buFont typeface="Wingdings" panose="05000000000000000000" pitchFamily="2" charset="2"/>
              <a:buChar char="w"/>
            </a:pPr>
            <a:endParaRPr lang="en-US" sz="2400" i="1" dirty="0">
              <a:solidFill>
                <a:srgbClr val="FF0000"/>
              </a:solidFill>
              <a:latin typeface="Gill Sans MT" panose="020B0502020104020203" pitchFamily="34" charset="0"/>
            </a:endParaRPr>
          </a:p>
          <a:p>
            <a:pPr marL="342900" lvl="0" indent="-342900" fontAlgn="base">
              <a:lnSpc>
                <a:spcPct val="100000"/>
              </a:lnSpc>
              <a:spcBef>
                <a:spcPct val="20000"/>
              </a:spcBef>
              <a:spcAft>
                <a:spcPct val="0"/>
              </a:spcAft>
              <a:buClr>
                <a:srgbClr val="996600"/>
              </a:buClr>
              <a:buFont typeface="Wingdings" panose="05000000000000000000" pitchFamily="2" charset="2"/>
              <a:buChar char="w"/>
            </a:pPr>
            <a:endParaRPr lang="en-US" sz="2400" dirty="0">
              <a:solidFill>
                <a:srgbClr val="000000"/>
              </a:solidFill>
              <a:latin typeface="Gill Sans MT" panose="020B0502020104020203" pitchFamily="34" charset="0"/>
            </a:endParaRPr>
          </a:p>
        </p:txBody>
      </p:sp>
      <p:sp>
        <p:nvSpPr>
          <p:cNvPr id="4" name="Slide Number Placeholder 3"/>
          <p:cNvSpPr>
            <a:spLocks noGrp="1"/>
          </p:cNvSpPr>
          <p:nvPr>
            <p:ph type="sldNum" sz="quarter" idx="12"/>
          </p:nvPr>
        </p:nvSpPr>
        <p:spPr/>
        <p:txBody>
          <a:bodyPr/>
          <a:lstStyle/>
          <a:p>
            <a:fld id="{D8AC6650-73DF-46B7-A688-A216FA2CA224}" type="slidenum">
              <a:rPr lang="en-GB" smtClean="0"/>
              <a:pPr/>
              <a:t>28</a:t>
            </a:fld>
            <a:endParaRPr lang="en-GB" dirty="0"/>
          </a:p>
        </p:txBody>
      </p:sp>
    </p:spTree>
    <p:extLst>
      <p:ext uri="{BB962C8B-B14F-4D97-AF65-F5344CB8AC3E}">
        <p14:creationId xmlns:p14="http://schemas.microsoft.com/office/powerpoint/2010/main" val="20433404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71599" y="516467"/>
            <a:ext cx="9601200" cy="905933"/>
          </a:xfrm>
        </p:spPr>
        <p:txBody>
          <a:bodyPr/>
          <a:lstStyle/>
          <a:p>
            <a:r>
              <a:rPr lang="en-GB" b="1" dirty="0">
                <a:solidFill>
                  <a:srgbClr val="011893"/>
                </a:solidFill>
                <a:latin typeface="Gill Sans MT" charset="0"/>
                <a:ea typeface="Gill Sans MT" charset="0"/>
                <a:cs typeface="Gill Sans MT" charset="0"/>
              </a:rPr>
              <a:t>Role of a community mobiliser</a:t>
            </a:r>
          </a:p>
        </p:txBody>
      </p:sp>
      <p:sp>
        <p:nvSpPr>
          <p:cNvPr id="3" name="Content Placeholder 2"/>
          <p:cNvSpPr>
            <a:spLocks noGrp="1"/>
          </p:cNvSpPr>
          <p:nvPr>
            <p:ph idx="1"/>
          </p:nvPr>
        </p:nvSpPr>
        <p:spPr>
          <a:xfrm>
            <a:off x="1371599" y="1422400"/>
            <a:ext cx="10278533" cy="5181600"/>
          </a:xfrm>
        </p:spPr>
        <p:txBody>
          <a:bodyPr>
            <a:normAutofit/>
          </a:bodyPr>
          <a:lstStyle/>
          <a:p>
            <a:pPr marL="0" indent="0">
              <a:lnSpc>
                <a:spcPct val="107000"/>
              </a:lnSpc>
              <a:spcAft>
                <a:spcPts val="800"/>
              </a:spcAft>
              <a:buNone/>
            </a:pPr>
            <a:r>
              <a:rPr lang="en-GB" sz="3600" b="1" dirty="0">
                <a:solidFill>
                  <a:schemeClr val="accent5"/>
                </a:solidFill>
                <a:latin typeface="Gill Sans MT" charset="0"/>
                <a:ea typeface="Gill Sans MT" charset="0"/>
                <a:cs typeface="Gill Sans MT" charset="0"/>
              </a:rPr>
              <a:t>Who can be a community mobiliser?</a:t>
            </a:r>
            <a:endParaRPr lang="en-GB" sz="3600" dirty="0">
              <a:solidFill>
                <a:schemeClr val="accent5"/>
              </a:solidFill>
              <a:latin typeface="Gill Sans MT" charset="0"/>
              <a:ea typeface="Gill Sans MT" charset="0"/>
              <a:cs typeface="Gill Sans MT" charset="0"/>
            </a:endParaRPr>
          </a:p>
          <a:p>
            <a:pPr>
              <a:lnSpc>
                <a:spcPct val="107000"/>
              </a:lnSpc>
              <a:spcAft>
                <a:spcPts val="800"/>
              </a:spcAft>
            </a:pPr>
            <a:r>
              <a:rPr lang="en-GB" sz="3600" dirty="0">
                <a:effectLst/>
                <a:latin typeface="Gill Sans MT" charset="0"/>
                <a:ea typeface="Gill Sans MT" charset="0"/>
                <a:cs typeface="Gill Sans MT" charset="0"/>
              </a:rPr>
              <a:t>These qualities are important!</a:t>
            </a:r>
          </a:p>
        </p:txBody>
      </p:sp>
      <p:sp>
        <p:nvSpPr>
          <p:cNvPr id="4" name="Slide Number Placeholder 3"/>
          <p:cNvSpPr>
            <a:spLocks noGrp="1"/>
          </p:cNvSpPr>
          <p:nvPr>
            <p:ph type="sldNum" sz="quarter" idx="12"/>
          </p:nvPr>
        </p:nvSpPr>
        <p:spPr/>
        <p:txBody>
          <a:bodyPr/>
          <a:lstStyle/>
          <a:p>
            <a:fld id="{D8AC6650-73DF-46B7-A688-A216FA2CA224}" type="slidenum">
              <a:rPr lang="en-GB" smtClean="0"/>
              <a:pPr/>
              <a:t>29</a:t>
            </a:fld>
            <a:endParaRPr lang="en-GB" dirty="0"/>
          </a:p>
        </p:txBody>
      </p:sp>
    </p:spTree>
    <p:extLst>
      <p:ext uri="{BB962C8B-B14F-4D97-AF65-F5344CB8AC3E}">
        <p14:creationId xmlns:p14="http://schemas.microsoft.com/office/powerpoint/2010/main" val="200232318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71599" y="310020"/>
            <a:ext cx="9601200" cy="822366"/>
          </a:xfrm>
        </p:spPr>
        <p:txBody>
          <a:bodyPr>
            <a:normAutofit/>
          </a:bodyPr>
          <a:lstStyle/>
          <a:p>
            <a:r>
              <a:rPr lang="en-US" b="1" dirty="0">
                <a:solidFill>
                  <a:srgbClr val="000099"/>
                </a:solidFill>
                <a:latin typeface="Gill Sans MT" panose="020B0502020104020203" pitchFamily="34" charset="0"/>
              </a:rPr>
              <a:t>Module 3: Community </a:t>
            </a:r>
            <a:r>
              <a:rPr lang="en-US" b="1" dirty="0" err="1">
                <a:solidFill>
                  <a:srgbClr val="000099"/>
                </a:solidFill>
                <a:latin typeface="Gill Sans MT" panose="020B0502020104020203" pitchFamily="34" charset="0"/>
              </a:rPr>
              <a:t>Mobilisation</a:t>
            </a:r>
            <a:endParaRPr lang="en-GB" dirty="0">
              <a:solidFill>
                <a:srgbClr val="000099"/>
              </a:solidFill>
            </a:endParaRPr>
          </a:p>
        </p:txBody>
      </p:sp>
      <p:sp>
        <p:nvSpPr>
          <p:cNvPr id="4" name="Slide Number Placeholder 3"/>
          <p:cNvSpPr>
            <a:spLocks noGrp="1"/>
          </p:cNvSpPr>
          <p:nvPr>
            <p:ph type="sldNum" sz="quarter" idx="12"/>
          </p:nvPr>
        </p:nvSpPr>
        <p:spPr/>
        <p:txBody>
          <a:bodyPr/>
          <a:lstStyle/>
          <a:p>
            <a:fld id="{F37E35ED-8B68-044A-BAE8-8E9812083E95}" type="slidenum">
              <a:rPr lang="en-GB" smtClean="0"/>
              <a:pPr/>
              <a:t>3</a:t>
            </a:fld>
            <a:endParaRPr lang="en-GB" dirty="0"/>
          </a:p>
        </p:txBody>
      </p:sp>
      <p:graphicFrame>
        <p:nvGraphicFramePr>
          <p:cNvPr id="5" name="Diagram 4">
            <a:extLst>
              <a:ext uri="{FF2B5EF4-FFF2-40B4-BE49-F238E27FC236}">
                <a16:creationId xmlns:a16="http://schemas.microsoft.com/office/drawing/2014/main" id="{241D6902-C583-BC4E-A440-3684BD016805}"/>
              </a:ext>
            </a:extLst>
          </p:cNvPr>
          <p:cNvGraphicFramePr/>
          <p:nvPr>
            <p:extLst>
              <p:ext uri="{D42A27DB-BD31-4B8C-83A1-F6EECF244321}">
                <p14:modId xmlns:p14="http://schemas.microsoft.com/office/powerpoint/2010/main" val="4032880783"/>
              </p:ext>
            </p:extLst>
          </p:nvPr>
        </p:nvGraphicFramePr>
        <p:xfrm>
          <a:off x="1371599" y="1439334"/>
          <a:ext cx="9915789" cy="525083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60422050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23013" y="428571"/>
            <a:ext cx="10515600" cy="1332496"/>
          </a:xfrm>
        </p:spPr>
        <p:txBody>
          <a:bodyPr>
            <a:noAutofit/>
          </a:bodyPr>
          <a:lstStyle/>
          <a:p>
            <a:r>
              <a:rPr lang="en-GB" sz="4000" b="1" dirty="0">
                <a:solidFill>
                  <a:srgbClr val="011893"/>
                </a:solidFill>
                <a:effectLst/>
                <a:latin typeface="Gill Sans MT" panose="020B0502020104020203" pitchFamily="34" charset="0"/>
                <a:ea typeface="Calibri" panose="020F0502020204030204" pitchFamily="34" charset="0"/>
                <a:cs typeface="Times New Roman" panose="02020603050405020304" pitchFamily="18" charset="0"/>
              </a:rPr>
              <a:t>Community mobiliser: attitudes</a:t>
            </a:r>
            <a:br>
              <a:rPr lang="en-GB" sz="4000" b="1" dirty="0">
                <a:solidFill>
                  <a:srgbClr val="011893"/>
                </a:solidFill>
                <a:effectLst/>
                <a:latin typeface="Gill Sans MT" panose="020B0502020104020203" pitchFamily="34" charset="0"/>
                <a:ea typeface="Calibri" panose="020F0502020204030204" pitchFamily="34" charset="0"/>
                <a:cs typeface="Times New Roman" panose="02020603050405020304" pitchFamily="18" charset="0"/>
              </a:rPr>
            </a:br>
            <a:endParaRPr lang="en-GB" sz="4000" b="1" dirty="0">
              <a:solidFill>
                <a:srgbClr val="011893"/>
              </a:solidFill>
              <a:latin typeface="Gill Sans MT" panose="020B0502020104020203" pitchFamily="34" charset="0"/>
            </a:endParaRPr>
          </a:p>
        </p:txBody>
      </p:sp>
      <p:sp>
        <p:nvSpPr>
          <p:cNvPr id="3" name="Content Placeholder 2"/>
          <p:cNvSpPr>
            <a:spLocks noGrp="1"/>
          </p:cNvSpPr>
          <p:nvPr>
            <p:ph idx="1"/>
          </p:nvPr>
        </p:nvSpPr>
        <p:spPr>
          <a:xfrm>
            <a:off x="1123013" y="1761067"/>
            <a:ext cx="10620531" cy="4459850"/>
          </a:xfrm>
        </p:spPr>
        <p:txBody>
          <a:bodyPr>
            <a:normAutofit/>
          </a:bodyPr>
          <a:lstStyle/>
          <a:p>
            <a:pPr marL="342900" lvl="0" indent="-342900">
              <a:lnSpc>
                <a:spcPct val="150000"/>
              </a:lnSpc>
              <a:spcAft>
                <a:spcPts val="0"/>
              </a:spcAft>
              <a:buFont typeface="Symbol" panose="05050102010706020507" pitchFamily="18" charset="2"/>
              <a:buChar char=""/>
            </a:pPr>
            <a:r>
              <a:rPr lang="en-GB" sz="2800" dirty="0">
                <a:effectLst/>
                <a:latin typeface="Gill Sans MT" charset="0"/>
                <a:ea typeface="Gill Sans MT" charset="0"/>
                <a:cs typeface="Gill Sans MT" charset="0"/>
              </a:rPr>
              <a:t>Willingness to challenge own assumptions, opinions and beliefs</a:t>
            </a:r>
          </a:p>
          <a:p>
            <a:pPr marL="342900" lvl="0" indent="-342900">
              <a:lnSpc>
                <a:spcPct val="150000"/>
              </a:lnSpc>
              <a:spcAft>
                <a:spcPts val="0"/>
              </a:spcAft>
              <a:buFont typeface="Symbol" panose="05050102010706020507" pitchFamily="18" charset="2"/>
              <a:buChar char=""/>
            </a:pPr>
            <a:r>
              <a:rPr lang="en-GB" sz="2800" dirty="0">
                <a:effectLst/>
                <a:latin typeface="Gill Sans MT" charset="0"/>
                <a:ea typeface="Gill Sans MT" charset="0"/>
                <a:cs typeface="Gill Sans MT" charset="0"/>
              </a:rPr>
              <a:t>Genuine respect for all community members</a:t>
            </a:r>
          </a:p>
          <a:p>
            <a:pPr marL="342900" lvl="0" indent="-342900">
              <a:lnSpc>
                <a:spcPct val="150000"/>
              </a:lnSpc>
              <a:spcAft>
                <a:spcPts val="0"/>
              </a:spcAft>
              <a:buFont typeface="Symbol" panose="05050102010706020507" pitchFamily="18" charset="2"/>
              <a:buChar char=""/>
            </a:pPr>
            <a:r>
              <a:rPr lang="en-GB" sz="2800" dirty="0">
                <a:effectLst/>
                <a:latin typeface="Gill Sans MT" charset="0"/>
                <a:ea typeface="Gill Sans MT" charset="0"/>
                <a:cs typeface="Gill Sans MT" charset="0"/>
              </a:rPr>
              <a:t>Belief in community’s ability to take effective action</a:t>
            </a:r>
          </a:p>
          <a:p>
            <a:pPr marL="342900" lvl="0" indent="-342900">
              <a:lnSpc>
                <a:spcPct val="150000"/>
              </a:lnSpc>
              <a:spcAft>
                <a:spcPts val="0"/>
              </a:spcAft>
              <a:buFont typeface="Symbol" panose="05050102010706020507" pitchFamily="18" charset="2"/>
              <a:buChar char=""/>
            </a:pPr>
            <a:r>
              <a:rPr lang="en-GB" sz="2800" dirty="0">
                <a:latin typeface="Gill Sans MT" charset="0"/>
                <a:ea typeface="Gill Sans MT" charset="0"/>
                <a:cs typeface="Gill Sans MT" charset="0"/>
              </a:rPr>
              <a:t>Commitment to dedicating time to this important task</a:t>
            </a:r>
            <a:endParaRPr lang="en-GB" sz="2800" dirty="0">
              <a:effectLst/>
              <a:latin typeface="Gill Sans MT" charset="0"/>
              <a:ea typeface="Gill Sans MT" charset="0"/>
              <a:cs typeface="Gill Sans MT" charset="0"/>
            </a:endParaRPr>
          </a:p>
          <a:p>
            <a:pPr marL="342900" lvl="0" indent="-342900">
              <a:lnSpc>
                <a:spcPct val="107000"/>
              </a:lnSpc>
              <a:spcAft>
                <a:spcPts val="800"/>
              </a:spcAft>
              <a:buFont typeface="Symbol" panose="05050102010706020507" pitchFamily="18" charset="2"/>
              <a:buChar char=""/>
            </a:pPr>
            <a:endParaRPr lang="en-GB" sz="2400" dirty="0">
              <a:effectLst/>
              <a:latin typeface="Gill Sans MT" charset="0"/>
              <a:ea typeface="Gill Sans MT" charset="0"/>
              <a:cs typeface="Gill Sans MT" charset="0"/>
            </a:endParaRPr>
          </a:p>
          <a:p>
            <a:endParaRPr lang="en-GB" sz="2400" dirty="0">
              <a:latin typeface="Gill Sans MT" charset="0"/>
              <a:ea typeface="Gill Sans MT" charset="0"/>
              <a:cs typeface="Gill Sans MT" charset="0"/>
            </a:endParaRPr>
          </a:p>
        </p:txBody>
      </p:sp>
      <p:sp>
        <p:nvSpPr>
          <p:cNvPr id="4" name="Slide Number Placeholder 3"/>
          <p:cNvSpPr>
            <a:spLocks noGrp="1"/>
          </p:cNvSpPr>
          <p:nvPr>
            <p:ph type="sldNum" sz="quarter" idx="12"/>
          </p:nvPr>
        </p:nvSpPr>
        <p:spPr/>
        <p:txBody>
          <a:bodyPr/>
          <a:lstStyle/>
          <a:p>
            <a:fld id="{D8AC6650-73DF-46B7-A688-A216FA2CA224}" type="slidenum">
              <a:rPr lang="en-GB" smtClean="0"/>
              <a:pPr/>
              <a:t>30</a:t>
            </a:fld>
            <a:endParaRPr lang="en-GB" dirty="0"/>
          </a:p>
        </p:txBody>
      </p:sp>
    </p:spTree>
    <p:extLst>
      <p:ext uri="{BB962C8B-B14F-4D97-AF65-F5344CB8AC3E}">
        <p14:creationId xmlns:p14="http://schemas.microsoft.com/office/powerpoint/2010/main" val="241500417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a:xfrm>
            <a:off x="1123013" y="1761067"/>
            <a:ext cx="9849787" cy="4825999"/>
          </a:xfrm>
        </p:spPr>
        <p:txBody>
          <a:bodyPr>
            <a:normAutofit/>
          </a:bodyPr>
          <a:lstStyle/>
          <a:p>
            <a:pPr marL="0" indent="0">
              <a:lnSpc>
                <a:spcPct val="107000"/>
              </a:lnSpc>
              <a:spcAft>
                <a:spcPts val="800"/>
              </a:spcAft>
              <a:buNone/>
            </a:pPr>
            <a:r>
              <a:rPr lang="en-GB" sz="3600" b="1" dirty="0">
                <a:solidFill>
                  <a:schemeClr val="accent5"/>
                </a:solidFill>
                <a:latin typeface="Gill Sans MT" charset="0"/>
                <a:ea typeface="Gill Sans MT" charset="0"/>
                <a:cs typeface="Gill Sans MT" charset="0"/>
              </a:rPr>
              <a:t>Skills</a:t>
            </a:r>
          </a:p>
          <a:p>
            <a:pPr>
              <a:lnSpc>
                <a:spcPct val="107000"/>
              </a:lnSpc>
              <a:spcAft>
                <a:spcPts val="800"/>
              </a:spcAft>
            </a:pPr>
            <a:r>
              <a:rPr lang="en-GB" sz="2400" dirty="0">
                <a:effectLst/>
                <a:latin typeface="Gill Sans MT" charset="0"/>
                <a:ea typeface="Gill Sans MT" charset="0"/>
                <a:cs typeface="Gill Sans MT" charset="0"/>
              </a:rPr>
              <a:t>Communication skills (see </a:t>
            </a:r>
            <a:r>
              <a:rPr lang="en-GB" sz="2400" dirty="0">
                <a:solidFill>
                  <a:srgbClr val="011893"/>
                </a:solidFill>
                <a:latin typeface="Gill Sans MT" charset="0"/>
                <a:ea typeface="Gill Sans MT" charset="0"/>
                <a:cs typeface="Gill Sans MT" charset="0"/>
              </a:rPr>
              <a:t>Module 2: Effective Communication</a:t>
            </a:r>
            <a:r>
              <a:rPr lang="en-GB" sz="2400" dirty="0">
                <a:latin typeface="Gill Sans MT" charset="0"/>
                <a:ea typeface="Gill Sans MT" charset="0"/>
                <a:cs typeface="Gill Sans MT" charset="0"/>
              </a:rPr>
              <a:t>) </a:t>
            </a:r>
            <a:r>
              <a:rPr lang="mr-IN" sz="2400" dirty="0">
                <a:latin typeface="Gill Sans MT" charset="0"/>
                <a:ea typeface="Gill Sans MT" charset="0"/>
                <a:cs typeface="Gill Sans MT" charset="0"/>
              </a:rPr>
              <a:t>–</a:t>
            </a:r>
            <a:r>
              <a:rPr lang="en-GB" sz="2400" dirty="0">
                <a:latin typeface="Gill Sans MT" charset="0"/>
                <a:ea typeface="Gill Sans MT" charset="0"/>
                <a:cs typeface="Gill Sans MT" charset="0"/>
              </a:rPr>
              <a:t> very important when dealing with opinions or attitudes that are different from your own!</a:t>
            </a:r>
            <a:endParaRPr lang="en-GB" sz="2400" dirty="0">
              <a:effectLst/>
              <a:latin typeface="Gill Sans MT" charset="0"/>
              <a:ea typeface="Gill Sans MT" charset="0"/>
              <a:cs typeface="Gill Sans MT" charset="0"/>
            </a:endParaRPr>
          </a:p>
          <a:p>
            <a:pPr>
              <a:lnSpc>
                <a:spcPct val="107000"/>
              </a:lnSpc>
              <a:spcAft>
                <a:spcPts val="800"/>
              </a:spcAft>
            </a:pPr>
            <a:r>
              <a:rPr lang="en-GB" sz="2400" dirty="0">
                <a:effectLst/>
                <a:latin typeface="Gill Sans MT" charset="0"/>
                <a:ea typeface="Gill Sans MT" charset="0"/>
                <a:cs typeface="Gill Sans MT" charset="0"/>
              </a:rPr>
              <a:t>Good facilitation skills (see </a:t>
            </a:r>
            <a:r>
              <a:rPr lang="en-GB" sz="2400" dirty="0">
                <a:solidFill>
                  <a:srgbClr val="011893"/>
                </a:solidFill>
                <a:effectLst/>
                <a:latin typeface="Gill Sans MT" charset="0"/>
                <a:ea typeface="Gill Sans MT" charset="0"/>
                <a:cs typeface="Gill Sans MT" charset="0"/>
              </a:rPr>
              <a:t>Module </a:t>
            </a:r>
            <a:r>
              <a:rPr lang="en-GB" sz="2400" dirty="0">
                <a:solidFill>
                  <a:srgbClr val="011893"/>
                </a:solidFill>
                <a:latin typeface="Gill Sans MT" charset="0"/>
                <a:ea typeface="Gill Sans MT" charset="0"/>
                <a:cs typeface="Gill Sans MT" charset="0"/>
              </a:rPr>
              <a:t>4</a:t>
            </a:r>
            <a:r>
              <a:rPr lang="en-GB" sz="2400" dirty="0">
                <a:solidFill>
                  <a:srgbClr val="011893"/>
                </a:solidFill>
                <a:effectLst/>
                <a:latin typeface="Gill Sans MT" charset="0"/>
                <a:ea typeface="Gill Sans MT" charset="0"/>
                <a:cs typeface="Gill Sans MT" charset="0"/>
              </a:rPr>
              <a:t>: Facilitating Community Meetings</a:t>
            </a:r>
            <a:r>
              <a:rPr lang="en-GB" sz="2400" dirty="0">
                <a:effectLst/>
                <a:latin typeface="Gill Sans MT" charset="0"/>
                <a:ea typeface="Gill Sans MT" charset="0"/>
                <a:cs typeface="Gill Sans MT" charset="0"/>
              </a:rPr>
              <a:t>)</a:t>
            </a:r>
          </a:p>
          <a:p>
            <a:endParaRPr lang="en-GB" dirty="0"/>
          </a:p>
        </p:txBody>
      </p:sp>
      <p:sp>
        <p:nvSpPr>
          <p:cNvPr id="6" name="Title 1"/>
          <p:cNvSpPr>
            <a:spLocks noGrp="1"/>
          </p:cNvSpPr>
          <p:nvPr>
            <p:ph type="title"/>
          </p:nvPr>
        </p:nvSpPr>
        <p:spPr>
          <a:xfrm>
            <a:off x="1123013" y="428571"/>
            <a:ext cx="10515600" cy="1332496"/>
          </a:xfrm>
        </p:spPr>
        <p:txBody>
          <a:bodyPr>
            <a:noAutofit/>
          </a:bodyPr>
          <a:lstStyle/>
          <a:p>
            <a:r>
              <a:rPr lang="en-GB" sz="4000" b="1" dirty="0">
                <a:solidFill>
                  <a:srgbClr val="011893"/>
                </a:solidFill>
                <a:effectLst/>
                <a:latin typeface="Gill Sans MT" panose="020B0502020104020203" pitchFamily="34" charset="0"/>
                <a:ea typeface="Calibri" panose="020F0502020204030204" pitchFamily="34" charset="0"/>
                <a:cs typeface="Times New Roman" panose="02020603050405020304" pitchFamily="18" charset="0"/>
              </a:rPr>
              <a:t>Community mobiliser: skills</a:t>
            </a:r>
            <a:br>
              <a:rPr lang="en-GB" sz="4000" b="1" dirty="0">
                <a:solidFill>
                  <a:srgbClr val="011893"/>
                </a:solidFill>
                <a:effectLst/>
                <a:latin typeface="Gill Sans MT" panose="020B0502020104020203" pitchFamily="34" charset="0"/>
                <a:ea typeface="Calibri" panose="020F0502020204030204" pitchFamily="34" charset="0"/>
                <a:cs typeface="Times New Roman" panose="02020603050405020304" pitchFamily="18" charset="0"/>
              </a:rPr>
            </a:br>
            <a:endParaRPr lang="en-GB" sz="4000" b="1" dirty="0">
              <a:solidFill>
                <a:srgbClr val="011893"/>
              </a:solidFill>
              <a:latin typeface="Gill Sans MT" panose="020B0502020104020203" pitchFamily="34" charset="0"/>
            </a:endParaRPr>
          </a:p>
        </p:txBody>
      </p:sp>
      <p:sp>
        <p:nvSpPr>
          <p:cNvPr id="2" name="Slide Number Placeholder 1"/>
          <p:cNvSpPr>
            <a:spLocks noGrp="1"/>
          </p:cNvSpPr>
          <p:nvPr>
            <p:ph type="sldNum" sz="quarter" idx="12"/>
          </p:nvPr>
        </p:nvSpPr>
        <p:spPr/>
        <p:txBody>
          <a:bodyPr/>
          <a:lstStyle/>
          <a:p>
            <a:fld id="{D8AC6650-73DF-46B7-A688-A216FA2CA224}" type="slidenum">
              <a:rPr lang="en-GB" smtClean="0"/>
              <a:pPr/>
              <a:t>31</a:t>
            </a:fld>
            <a:endParaRPr lang="en-GB" dirty="0"/>
          </a:p>
        </p:txBody>
      </p:sp>
    </p:spTree>
    <p:extLst>
      <p:ext uri="{BB962C8B-B14F-4D97-AF65-F5344CB8AC3E}">
        <p14:creationId xmlns:p14="http://schemas.microsoft.com/office/powerpoint/2010/main" val="1854185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68185" y="1743456"/>
            <a:ext cx="10289498" cy="4996011"/>
          </a:xfrm>
        </p:spPr>
        <p:txBody>
          <a:bodyPr>
            <a:normAutofit/>
          </a:bodyPr>
          <a:lstStyle/>
          <a:p>
            <a:pPr>
              <a:lnSpc>
                <a:spcPct val="107000"/>
              </a:lnSpc>
              <a:spcAft>
                <a:spcPts val="800"/>
              </a:spcAft>
            </a:pPr>
            <a:r>
              <a:rPr lang="en-GB" sz="2400" dirty="0">
                <a:effectLst/>
                <a:latin typeface="Gill Sans MT" charset="0"/>
                <a:ea typeface="Gill Sans MT" charset="0"/>
                <a:cs typeface="Gill Sans MT" charset="0"/>
              </a:rPr>
              <a:t>Knowledge of your community and its power dynamics</a:t>
            </a:r>
          </a:p>
          <a:p>
            <a:pPr>
              <a:lnSpc>
                <a:spcPct val="107000"/>
              </a:lnSpc>
              <a:spcAft>
                <a:spcPts val="800"/>
              </a:spcAft>
            </a:pPr>
            <a:r>
              <a:rPr lang="en-GB" sz="2400" dirty="0">
                <a:effectLst/>
                <a:latin typeface="Gill Sans MT" charset="0"/>
                <a:ea typeface="Gill Sans MT" charset="0"/>
                <a:cs typeface="Gill Sans MT" charset="0"/>
              </a:rPr>
              <a:t>Knowledge of natural resource issues relevant to the community, e.g. policies, laws, important decision-makers, other natural resource stakeholders</a:t>
            </a:r>
          </a:p>
          <a:p>
            <a:pPr>
              <a:lnSpc>
                <a:spcPct val="107000"/>
              </a:lnSpc>
              <a:spcAft>
                <a:spcPts val="800"/>
              </a:spcAft>
            </a:pPr>
            <a:r>
              <a:rPr lang="en-GB" sz="2400" dirty="0">
                <a:effectLst/>
                <a:latin typeface="Gill Sans MT" charset="0"/>
                <a:ea typeface="Gill Sans MT" charset="0"/>
                <a:cs typeface="Gill Sans MT" charset="0"/>
              </a:rPr>
              <a:t>Knowledge of resource availability and information sources</a:t>
            </a:r>
          </a:p>
          <a:p>
            <a:pPr>
              <a:lnSpc>
                <a:spcPct val="107000"/>
              </a:lnSpc>
              <a:spcAft>
                <a:spcPts val="800"/>
              </a:spcAft>
            </a:pPr>
            <a:r>
              <a:rPr lang="en-GB" sz="2400" dirty="0">
                <a:latin typeface="Gill Sans MT" charset="0"/>
                <a:ea typeface="Gill Sans MT" charset="0"/>
                <a:cs typeface="Gill Sans MT" charset="0"/>
              </a:rPr>
              <a:t>Understanding ethical issues inherent to dealing with communities e.g. inclusion of vulnerable or underrepresented groups, sensitively negotiating cultural norms etc.</a:t>
            </a:r>
            <a:endParaRPr lang="en-GB" sz="2400" dirty="0">
              <a:effectLst/>
              <a:latin typeface="Gill Sans MT" charset="0"/>
              <a:ea typeface="Gill Sans MT" charset="0"/>
              <a:cs typeface="Gill Sans MT" charset="0"/>
            </a:endParaRPr>
          </a:p>
          <a:p>
            <a:endParaRPr lang="en-GB" dirty="0">
              <a:latin typeface="Gill Sans MT" charset="0"/>
              <a:ea typeface="Gill Sans MT" charset="0"/>
              <a:cs typeface="Gill Sans MT" charset="0"/>
            </a:endParaRPr>
          </a:p>
        </p:txBody>
      </p:sp>
      <p:sp>
        <p:nvSpPr>
          <p:cNvPr id="5" name="Title 1"/>
          <p:cNvSpPr>
            <a:spLocks noGrp="1"/>
          </p:cNvSpPr>
          <p:nvPr>
            <p:ph type="title"/>
          </p:nvPr>
        </p:nvSpPr>
        <p:spPr>
          <a:xfrm>
            <a:off x="968185" y="496304"/>
            <a:ext cx="10687362" cy="1247152"/>
          </a:xfrm>
        </p:spPr>
        <p:txBody>
          <a:bodyPr>
            <a:noAutofit/>
          </a:bodyPr>
          <a:lstStyle/>
          <a:p>
            <a:r>
              <a:rPr lang="en-GB" sz="4000" b="1" dirty="0">
                <a:solidFill>
                  <a:srgbClr val="011893"/>
                </a:solidFill>
                <a:effectLst/>
                <a:latin typeface="Gill Sans MT" panose="020B0502020104020203" pitchFamily="34" charset="0"/>
                <a:ea typeface="Calibri" panose="020F0502020204030204" pitchFamily="34" charset="0"/>
                <a:cs typeface="Times New Roman" panose="02020603050405020304" pitchFamily="18" charset="0"/>
              </a:rPr>
              <a:t>Community mobiliser: knowledge </a:t>
            </a:r>
            <a:endParaRPr lang="en-GB" sz="4000" b="1" dirty="0">
              <a:solidFill>
                <a:srgbClr val="011893"/>
              </a:solidFill>
              <a:latin typeface="Gill Sans MT" panose="020B0502020104020203" pitchFamily="34" charset="0"/>
            </a:endParaRPr>
          </a:p>
        </p:txBody>
      </p:sp>
      <p:sp>
        <p:nvSpPr>
          <p:cNvPr id="2" name="Slide Number Placeholder 1"/>
          <p:cNvSpPr>
            <a:spLocks noGrp="1"/>
          </p:cNvSpPr>
          <p:nvPr>
            <p:ph type="sldNum" sz="quarter" idx="12"/>
          </p:nvPr>
        </p:nvSpPr>
        <p:spPr/>
        <p:txBody>
          <a:bodyPr/>
          <a:lstStyle/>
          <a:p>
            <a:fld id="{D8AC6650-73DF-46B7-A688-A216FA2CA224}" type="slidenum">
              <a:rPr lang="en-GB" smtClean="0"/>
              <a:pPr/>
              <a:t>32</a:t>
            </a:fld>
            <a:endParaRPr lang="en-GB" dirty="0"/>
          </a:p>
        </p:txBody>
      </p:sp>
    </p:spTree>
    <p:extLst>
      <p:ext uri="{BB962C8B-B14F-4D97-AF65-F5344CB8AC3E}">
        <p14:creationId xmlns:p14="http://schemas.microsoft.com/office/powerpoint/2010/main" val="289450933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1761068"/>
            <a:ext cx="10515600" cy="4868332"/>
          </a:xfrm>
        </p:spPr>
        <p:txBody>
          <a:bodyPr>
            <a:normAutofit/>
          </a:bodyPr>
          <a:lstStyle/>
          <a:p>
            <a:pPr marL="342900" lvl="0" indent="-342900" fontAlgn="base">
              <a:spcBef>
                <a:spcPct val="20000"/>
              </a:spcBef>
              <a:spcAft>
                <a:spcPct val="0"/>
              </a:spcAft>
              <a:buClr>
                <a:srgbClr val="996600"/>
              </a:buClr>
              <a:buNone/>
            </a:pPr>
            <a:endParaRPr lang="en-US" b="1" dirty="0">
              <a:solidFill>
                <a:schemeClr val="accent5"/>
              </a:solidFill>
              <a:latin typeface="Gill Sans MT" charset="0"/>
              <a:ea typeface="Gill Sans MT" charset="0"/>
              <a:cs typeface="Gill Sans MT" charset="0"/>
            </a:endParaRPr>
          </a:p>
          <a:p>
            <a:pPr marL="342900" lvl="0" indent="-342900" fontAlgn="base">
              <a:spcBef>
                <a:spcPct val="20000"/>
              </a:spcBef>
              <a:spcAft>
                <a:spcPct val="0"/>
              </a:spcAft>
              <a:buClr>
                <a:srgbClr val="996600"/>
              </a:buClr>
              <a:buFont typeface="Wingdings" panose="05000000000000000000" pitchFamily="2" charset="2"/>
              <a:buChar char="w"/>
            </a:pPr>
            <a:r>
              <a:rPr lang="en-US" sz="2800" dirty="0">
                <a:solidFill>
                  <a:srgbClr val="000000"/>
                </a:solidFill>
                <a:latin typeface="Gill Sans MT" charset="0"/>
                <a:ea typeface="Gill Sans MT" charset="0"/>
                <a:cs typeface="Gill Sans MT" charset="0"/>
              </a:rPr>
              <a:t>Experience of help from community-based </a:t>
            </a:r>
            <a:r>
              <a:rPr lang="en-US" sz="2800" dirty="0" err="1">
                <a:solidFill>
                  <a:srgbClr val="000000"/>
                </a:solidFill>
                <a:latin typeface="Gill Sans MT" charset="0"/>
                <a:ea typeface="Gill Sans MT" charset="0"/>
                <a:cs typeface="Gill Sans MT" charset="0"/>
              </a:rPr>
              <a:t>organisations</a:t>
            </a:r>
            <a:r>
              <a:rPr lang="en-US" sz="2800" dirty="0">
                <a:solidFill>
                  <a:srgbClr val="000000"/>
                </a:solidFill>
                <a:latin typeface="Gill Sans MT" charset="0"/>
                <a:ea typeface="Gill Sans MT" charset="0"/>
                <a:cs typeface="Gill Sans MT" charset="0"/>
              </a:rPr>
              <a:t> as a mechanism through which community </a:t>
            </a:r>
            <a:r>
              <a:rPr lang="en-US" sz="2800" dirty="0" err="1">
                <a:solidFill>
                  <a:srgbClr val="000000"/>
                </a:solidFill>
                <a:latin typeface="Gill Sans MT" charset="0"/>
                <a:ea typeface="Gill Sans MT" charset="0"/>
                <a:cs typeface="Gill Sans MT" charset="0"/>
              </a:rPr>
              <a:t>mobilisation</a:t>
            </a:r>
            <a:r>
              <a:rPr lang="en-US" sz="2800" dirty="0">
                <a:solidFill>
                  <a:srgbClr val="000000"/>
                </a:solidFill>
                <a:latin typeface="Gill Sans MT" charset="0"/>
                <a:ea typeface="Gill Sans MT" charset="0"/>
                <a:cs typeface="Gill Sans MT" charset="0"/>
              </a:rPr>
              <a:t> can be sustained</a:t>
            </a:r>
          </a:p>
          <a:p>
            <a:pPr marL="342900" lvl="0" indent="-342900" fontAlgn="base">
              <a:spcBef>
                <a:spcPct val="20000"/>
              </a:spcBef>
              <a:spcAft>
                <a:spcPct val="0"/>
              </a:spcAft>
              <a:buClr>
                <a:srgbClr val="996600"/>
              </a:buClr>
              <a:buFont typeface="Wingdings" panose="05000000000000000000" pitchFamily="2" charset="2"/>
              <a:buChar char="w"/>
            </a:pPr>
            <a:r>
              <a:rPr lang="en-US" sz="2800" dirty="0">
                <a:solidFill>
                  <a:srgbClr val="000000"/>
                </a:solidFill>
                <a:latin typeface="Gill Sans MT" charset="0"/>
                <a:ea typeface="Gill Sans MT" charset="0"/>
                <a:cs typeface="Gill Sans MT" charset="0"/>
              </a:rPr>
              <a:t>Ability to identify capacity-building needs among communities (e.g. leadership skills, networking and partnership-building skills)</a:t>
            </a:r>
          </a:p>
          <a:p>
            <a:pPr marL="342900" lvl="0" indent="-342900" fontAlgn="base">
              <a:spcBef>
                <a:spcPct val="20000"/>
              </a:spcBef>
              <a:spcAft>
                <a:spcPct val="0"/>
              </a:spcAft>
              <a:buClr>
                <a:srgbClr val="996600"/>
              </a:buClr>
              <a:buFont typeface="Wingdings" panose="05000000000000000000" pitchFamily="2" charset="2"/>
              <a:buChar char="w"/>
            </a:pPr>
            <a:r>
              <a:rPr lang="en-US" sz="2800" dirty="0">
                <a:solidFill>
                  <a:srgbClr val="000000"/>
                </a:solidFill>
                <a:latin typeface="Gill Sans MT" charset="0"/>
                <a:ea typeface="Gill Sans MT" charset="0"/>
                <a:cs typeface="Gill Sans MT" charset="0"/>
              </a:rPr>
              <a:t>Ability to help communities </a:t>
            </a:r>
            <a:r>
              <a:rPr lang="en-US" sz="2800" dirty="0" err="1">
                <a:solidFill>
                  <a:srgbClr val="000000"/>
                </a:solidFill>
                <a:latin typeface="Gill Sans MT" charset="0"/>
                <a:ea typeface="Gill Sans MT" charset="0"/>
                <a:cs typeface="Gill Sans MT" charset="0"/>
              </a:rPr>
              <a:t>mobilise</a:t>
            </a:r>
            <a:r>
              <a:rPr lang="en-US" sz="2800" dirty="0">
                <a:solidFill>
                  <a:srgbClr val="000000"/>
                </a:solidFill>
                <a:latin typeface="Gill Sans MT" charset="0"/>
                <a:ea typeface="Gill Sans MT" charset="0"/>
                <a:cs typeface="Gill Sans MT" charset="0"/>
              </a:rPr>
              <a:t> resources</a:t>
            </a:r>
          </a:p>
          <a:p>
            <a:pPr marL="342900" lvl="0" indent="-342900" fontAlgn="base">
              <a:spcBef>
                <a:spcPct val="20000"/>
              </a:spcBef>
              <a:spcAft>
                <a:spcPct val="0"/>
              </a:spcAft>
              <a:buClr>
                <a:srgbClr val="996600"/>
              </a:buClr>
              <a:buFont typeface="Wingdings" panose="05000000000000000000" pitchFamily="2" charset="2"/>
              <a:buChar char="w"/>
            </a:pPr>
            <a:r>
              <a:rPr lang="en-US" sz="2800" dirty="0">
                <a:solidFill>
                  <a:srgbClr val="000000"/>
                </a:solidFill>
                <a:latin typeface="Gill Sans MT" charset="0"/>
                <a:ea typeface="Gill Sans MT" charset="0"/>
                <a:cs typeface="Gill Sans MT" charset="0"/>
              </a:rPr>
              <a:t>Advocacy and lobbying skills</a:t>
            </a:r>
          </a:p>
          <a:p>
            <a:pPr marL="342900" lvl="0" indent="-342900" fontAlgn="base">
              <a:spcBef>
                <a:spcPct val="20000"/>
              </a:spcBef>
              <a:spcAft>
                <a:spcPct val="0"/>
              </a:spcAft>
              <a:buClr>
                <a:srgbClr val="996600"/>
              </a:buClr>
              <a:buFont typeface="Wingdings" panose="05000000000000000000" pitchFamily="2" charset="2"/>
              <a:buChar char="w"/>
            </a:pPr>
            <a:r>
              <a:rPr lang="en-US" sz="2800" dirty="0">
                <a:solidFill>
                  <a:srgbClr val="000000"/>
                </a:solidFill>
                <a:latin typeface="Gill Sans MT" charset="0"/>
                <a:ea typeface="Gill Sans MT" charset="0"/>
                <a:cs typeface="Gill Sans MT" charset="0"/>
              </a:rPr>
              <a:t>Project planning and management skills</a:t>
            </a:r>
            <a:endParaRPr lang="en-GB" sz="2800" dirty="0">
              <a:solidFill>
                <a:srgbClr val="000000"/>
              </a:solidFill>
              <a:latin typeface="Gill Sans MT" charset="0"/>
              <a:ea typeface="Gill Sans MT" charset="0"/>
              <a:cs typeface="Gill Sans MT" charset="0"/>
            </a:endParaRPr>
          </a:p>
          <a:p>
            <a:endParaRPr lang="en-GB" dirty="0">
              <a:latin typeface="Gill Sans MT" charset="0"/>
              <a:ea typeface="Gill Sans MT" charset="0"/>
              <a:cs typeface="Gill Sans MT" charset="0"/>
            </a:endParaRPr>
          </a:p>
        </p:txBody>
      </p:sp>
      <p:sp>
        <p:nvSpPr>
          <p:cNvPr id="5" name="Title 1"/>
          <p:cNvSpPr>
            <a:spLocks noGrp="1"/>
          </p:cNvSpPr>
          <p:nvPr>
            <p:ph type="title"/>
          </p:nvPr>
        </p:nvSpPr>
        <p:spPr>
          <a:xfrm>
            <a:off x="838200" y="428571"/>
            <a:ext cx="10800413" cy="1332496"/>
          </a:xfrm>
        </p:spPr>
        <p:txBody>
          <a:bodyPr>
            <a:noAutofit/>
          </a:bodyPr>
          <a:lstStyle/>
          <a:p>
            <a:r>
              <a:rPr lang="en-GB" sz="4000" b="1" dirty="0">
                <a:solidFill>
                  <a:srgbClr val="011893"/>
                </a:solidFill>
                <a:effectLst/>
                <a:latin typeface="Gill Sans MT" panose="020B0502020104020203" pitchFamily="34" charset="0"/>
                <a:ea typeface="Calibri" panose="020F0502020204030204" pitchFamily="34" charset="0"/>
                <a:cs typeface="Times New Roman" panose="02020603050405020304" pitchFamily="18" charset="0"/>
              </a:rPr>
              <a:t>Community mobiliser: other skills</a:t>
            </a:r>
            <a:br>
              <a:rPr lang="en-GB" sz="4000" b="1" dirty="0">
                <a:solidFill>
                  <a:srgbClr val="011893"/>
                </a:solidFill>
                <a:effectLst/>
                <a:latin typeface="Gill Sans MT" panose="020B0502020104020203" pitchFamily="34" charset="0"/>
                <a:ea typeface="Calibri" panose="020F0502020204030204" pitchFamily="34" charset="0"/>
                <a:cs typeface="Times New Roman" panose="02020603050405020304" pitchFamily="18" charset="0"/>
              </a:rPr>
            </a:br>
            <a:endParaRPr lang="en-GB" sz="4000" b="1" dirty="0">
              <a:solidFill>
                <a:srgbClr val="011893"/>
              </a:solidFill>
              <a:latin typeface="Gill Sans MT" panose="020B0502020104020203" pitchFamily="34" charset="0"/>
            </a:endParaRPr>
          </a:p>
        </p:txBody>
      </p:sp>
      <p:sp>
        <p:nvSpPr>
          <p:cNvPr id="2" name="Slide Number Placeholder 1"/>
          <p:cNvSpPr>
            <a:spLocks noGrp="1"/>
          </p:cNvSpPr>
          <p:nvPr>
            <p:ph type="sldNum" sz="quarter" idx="12"/>
          </p:nvPr>
        </p:nvSpPr>
        <p:spPr/>
        <p:txBody>
          <a:bodyPr/>
          <a:lstStyle/>
          <a:p>
            <a:fld id="{D8AC6650-73DF-46B7-A688-A216FA2CA224}" type="slidenum">
              <a:rPr lang="en-GB" smtClean="0"/>
              <a:pPr/>
              <a:t>33</a:t>
            </a:fld>
            <a:endParaRPr lang="en-GB" dirty="0"/>
          </a:p>
        </p:txBody>
      </p:sp>
    </p:spTree>
    <p:extLst>
      <p:ext uri="{BB962C8B-B14F-4D97-AF65-F5344CB8AC3E}">
        <p14:creationId xmlns:p14="http://schemas.microsoft.com/office/powerpoint/2010/main" val="262351501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bg>
      <p:bgPr>
        <a:solidFill>
          <a:schemeClr val="accent5">
            <a:lumMod val="20000"/>
            <a:lumOff val="80000"/>
          </a:schemeClr>
        </a:solidFill>
        <a:effectLst/>
      </p:bgPr>
    </p:bg>
    <p:spTree>
      <p:nvGrpSpPr>
        <p:cNvPr id="1" name=""/>
        <p:cNvGrpSpPr/>
        <p:nvPr/>
      </p:nvGrpSpPr>
      <p:grpSpPr>
        <a:xfrm>
          <a:off x="0" y="0"/>
          <a:ext cx="0" cy="0"/>
          <a:chOff x="0" y="0"/>
          <a:chExt cx="0" cy="0"/>
        </a:xfrm>
      </p:grpSpPr>
      <p:sp>
        <p:nvSpPr>
          <p:cNvPr id="6" name="Cloud Callout 5"/>
          <p:cNvSpPr/>
          <p:nvPr/>
        </p:nvSpPr>
        <p:spPr>
          <a:xfrm>
            <a:off x="1704788" y="254497"/>
            <a:ext cx="9279467" cy="5205007"/>
          </a:xfrm>
          <a:prstGeom prst="cloudCallout">
            <a:avLst/>
          </a:prstGeom>
          <a:solidFill>
            <a:schemeClr val="accent1">
              <a:alpha val="38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
          <p:cNvSpPr txBox="1">
            <a:spLocks noChangeArrowheads="1"/>
          </p:cNvSpPr>
          <p:nvPr/>
        </p:nvSpPr>
        <p:spPr bwMode="auto">
          <a:xfrm>
            <a:off x="2382121" y="1573852"/>
            <a:ext cx="7924800" cy="276198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fontAlgn="base">
              <a:spcBef>
                <a:spcPct val="20000"/>
              </a:spcBef>
              <a:spcAft>
                <a:spcPct val="0"/>
              </a:spcAft>
              <a:buClr>
                <a:schemeClr val="tx2"/>
              </a:buClr>
              <a:buFont typeface="Wingdings" panose="05000000000000000000" pitchFamily="2" charset="2"/>
              <a:buChar char="w"/>
              <a:defRPr sz="3200" kern="1200">
                <a:solidFill>
                  <a:schemeClr val="tx1"/>
                </a:solidFill>
                <a:latin typeface="+mn-lt"/>
                <a:ea typeface="+mn-ea"/>
                <a:cs typeface="+mn-cs"/>
              </a:defRPr>
            </a:lvl1pPr>
            <a:lvl2pPr marL="742950" indent="-285750" algn="l" rtl="0" fontAlgn="base">
              <a:spcBef>
                <a:spcPct val="20000"/>
              </a:spcBef>
              <a:spcAft>
                <a:spcPct val="0"/>
              </a:spcAft>
              <a:buSzPct val="95000"/>
              <a:buChar char="–"/>
              <a:defRPr sz="2800" kern="1200">
                <a:solidFill>
                  <a:schemeClr val="tx1"/>
                </a:solidFill>
                <a:latin typeface="+mn-lt"/>
                <a:ea typeface="+mn-ea"/>
                <a:cs typeface="+mn-cs"/>
              </a:defRPr>
            </a:lvl2pPr>
            <a:lvl3pPr marL="1143000" indent="-228600" algn="l" rtl="0" fontAlgn="base">
              <a:spcBef>
                <a:spcPct val="20000"/>
              </a:spcBef>
              <a:spcAft>
                <a:spcPct val="0"/>
              </a:spcAft>
              <a:buChar char="•"/>
              <a:defRPr sz="2400" kern="1200">
                <a:solidFill>
                  <a:schemeClr val="tx1"/>
                </a:solidFill>
                <a:latin typeface="+mn-lt"/>
                <a:ea typeface="+mn-ea"/>
                <a:cs typeface="+mn-cs"/>
              </a:defRPr>
            </a:lvl3pPr>
            <a:lvl4pPr marL="1600200" indent="-228600" algn="l" rtl="0" fontAlgn="base">
              <a:spcBef>
                <a:spcPct val="20000"/>
              </a:spcBef>
              <a:spcAft>
                <a:spcPct val="0"/>
              </a:spcAft>
              <a:buChar char="–"/>
              <a:defRPr sz="2000" kern="1200">
                <a:solidFill>
                  <a:schemeClr val="tx1"/>
                </a:solidFill>
                <a:latin typeface="+mn-lt"/>
                <a:ea typeface="+mn-ea"/>
                <a:cs typeface="+mn-cs"/>
              </a:defRPr>
            </a:lvl4pPr>
            <a:lvl5pPr marL="2057400" indent="-228600" algn="l" rtl="0" fontAlgn="base">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0" algn="ctr">
              <a:buClr>
                <a:srgbClr val="996600"/>
              </a:buClr>
              <a:buNone/>
            </a:pPr>
            <a:r>
              <a:rPr lang="en-GB" sz="4000" dirty="0">
                <a:solidFill>
                  <a:srgbClr val="011893"/>
                </a:solidFill>
                <a:latin typeface="Gill Sans MT" panose="020B0502020104020203" pitchFamily="34" charset="0"/>
              </a:rPr>
              <a:t>Who are stakeholders? </a:t>
            </a:r>
          </a:p>
          <a:p>
            <a:pPr lvl="0" algn="ctr">
              <a:buClr>
                <a:srgbClr val="996600"/>
              </a:buClr>
              <a:buNone/>
            </a:pPr>
            <a:r>
              <a:rPr lang="en-GB" sz="4000" dirty="0">
                <a:solidFill>
                  <a:srgbClr val="011893"/>
                </a:solidFill>
                <a:latin typeface="Gill Sans MT" panose="020B0502020104020203" pitchFamily="34" charset="0"/>
              </a:rPr>
              <a:t>Why is it important to include stakeholders in community mobilisation? </a:t>
            </a:r>
          </a:p>
          <a:p>
            <a:pPr marL="342900" marR="0" lvl="0" indent="-342900" algn="ctr" defTabSz="914400" rtl="0" eaLnBrk="1" fontAlgn="base" latinLnBrk="0" hangingPunct="1">
              <a:lnSpc>
                <a:spcPct val="100000"/>
              </a:lnSpc>
              <a:spcBef>
                <a:spcPct val="20000"/>
              </a:spcBef>
              <a:spcAft>
                <a:spcPct val="0"/>
              </a:spcAft>
              <a:buClr>
                <a:srgbClr val="996600"/>
              </a:buClr>
              <a:buSzTx/>
              <a:buFont typeface="Wingdings" panose="05000000000000000000" pitchFamily="2" charset="2"/>
              <a:buNone/>
              <a:tabLst/>
              <a:defRPr/>
            </a:pPr>
            <a:endParaRPr kumimoji="0" lang="en-GB" sz="4000" b="0" i="0" u="none" strike="noStrike" kern="1200" cap="none" spc="0" normalizeH="0" baseline="0" noProof="0" dirty="0">
              <a:ln>
                <a:noFill/>
              </a:ln>
              <a:solidFill>
                <a:srgbClr val="011893"/>
              </a:solidFill>
              <a:effectLst/>
              <a:uLnTx/>
              <a:uFillTx/>
              <a:latin typeface="Gill Sans MT" charset="0"/>
              <a:ea typeface="Gill Sans MT" charset="0"/>
              <a:cs typeface="Gill Sans MT" charset="0"/>
            </a:endParaRPr>
          </a:p>
        </p:txBody>
      </p:sp>
      <p:sp>
        <p:nvSpPr>
          <p:cNvPr id="2" name="Slide Number Placeholder 1"/>
          <p:cNvSpPr>
            <a:spLocks noGrp="1"/>
          </p:cNvSpPr>
          <p:nvPr>
            <p:ph type="sldNum" sz="quarter" idx="12"/>
          </p:nvPr>
        </p:nvSpPr>
        <p:spPr/>
        <p:txBody>
          <a:bodyPr/>
          <a:lstStyle/>
          <a:p>
            <a:fld id="{D8AC6650-73DF-46B7-A688-A216FA2CA224}" type="slidenum">
              <a:rPr lang="en-GB" smtClean="0"/>
              <a:pPr/>
              <a:t>34</a:t>
            </a:fld>
            <a:endParaRPr lang="en-GB" dirty="0"/>
          </a:p>
        </p:txBody>
      </p:sp>
    </p:spTree>
    <p:extLst>
      <p:ext uri="{BB962C8B-B14F-4D97-AF65-F5344CB8AC3E}">
        <p14:creationId xmlns:p14="http://schemas.microsoft.com/office/powerpoint/2010/main" val="1534997910"/>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hape 260"/>
          <p:cNvSpPr txBox="1">
            <a:spLocks noGrp="1"/>
          </p:cNvSpPr>
          <p:nvPr>
            <p:ph type="title"/>
          </p:nvPr>
        </p:nvSpPr>
        <p:spPr>
          <a:xfrm>
            <a:off x="914400" y="298149"/>
            <a:ext cx="10643015" cy="1198142"/>
          </a:xfrm>
          <a:prstGeom prst="rect">
            <a:avLst/>
          </a:prstGeom>
          <a:noFill/>
          <a:ln>
            <a:noFill/>
          </a:ln>
        </p:spPr>
        <p:txBody>
          <a:bodyPr spcFirstLastPara="1" wrap="square" lIns="91425" tIns="45700" rIns="91425" bIns="45700" anchor="ctr" anchorCtr="0">
            <a:noAutofit/>
          </a:bodyPr>
          <a:lstStyle/>
          <a:p>
            <a:pPr marL="0" marR="0" lvl="0" indent="0" algn="l" rtl="0">
              <a:lnSpc>
                <a:spcPct val="90000"/>
              </a:lnSpc>
              <a:spcBef>
                <a:spcPts val="0"/>
              </a:spcBef>
              <a:spcAft>
                <a:spcPts val="0"/>
              </a:spcAft>
              <a:buClr>
                <a:srgbClr val="F25949"/>
              </a:buClr>
              <a:buSzPts val="4000"/>
              <a:buFont typeface="Calibri"/>
              <a:buNone/>
            </a:pPr>
            <a:r>
              <a:rPr lang="en-GB" sz="4000" b="1" i="0" u="none" strike="noStrike" cap="none" dirty="0">
                <a:solidFill>
                  <a:srgbClr val="011893"/>
                </a:solidFill>
                <a:latin typeface="Gill Sans MT" charset="0"/>
                <a:ea typeface="Gill Sans MT" charset="0"/>
                <a:cs typeface="Gill Sans MT" charset="0"/>
                <a:sym typeface="Calibri"/>
              </a:rPr>
              <a:t>Community mobilisation </a:t>
            </a:r>
            <a:r>
              <a:rPr lang="mr-IN" sz="4000" b="1" i="0" u="none" strike="noStrike" cap="none" dirty="0">
                <a:solidFill>
                  <a:srgbClr val="011893"/>
                </a:solidFill>
                <a:latin typeface="Gill Sans MT" charset="0"/>
                <a:ea typeface="Gill Sans MT" charset="0"/>
                <a:cs typeface="Gill Sans MT" charset="0"/>
                <a:sym typeface="Calibri"/>
              </a:rPr>
              <a:t>–</a:t>
            </a:r>
            <a:r>
              <a:rPr lang="en-GB" sz="4000" b="1" i="0" u="none" strike="noStrike" cap="none" dirty="0">
                <a:solidFill>
                  <a:srgbClr val="011893"/>
                </a:solidFill>
                <a:latin typeface="Gill Sans MT" charset="0"/>
                <a:ea typeface="Gill Sans MT" charset="0"/>
                <a:cs typeface="Gill Sans MT" charset="0"/>
                <a:sym typeface="Calibri"/>
              </a:rPr>
              <a:t> making it happen</a:t>
            </a:r>
            <a:endParaRPr sz="4000" b="0" i="0" u="none" strike="noStrike" cap="none" dirty="0">
              <a:solidFill>
                <a:srgbClr val="011893"/>
              </a:solidFill>
              <a:latin typeface="Gill Sans MT" charset="0"/>
              <a:ea typeface="Gill Sans MT" charset="0"/>
              <a:cs typeface="Gill Sans MT" charset="0"/>
              <a:sym typeface="Calibri"/>
            </a:endParaRPr>
          </a:p>
        </p:txBody>
      </p:sp>
      <p:sp>
        <p:nvSpPr>
          <p:cNvPr id="7" name="Rectangle 6"/>
          <p:cNvSpPr/>
          <p:nvPr/>
        </p:nvSpPr>
        <p:spPr>
          <a:xfrm>
            <a:off x="914400" y="1496291"/>
            <a:ext cx="10515600" cy="4031873"/>
          </a:xfrm>
          <a:prstGeom prst="rect">
            <a:avLst/>
          </a:prstGeom>
        </p:spPr>
        <p:txBody>
          <a:bodyPr wrap="square">
            <a:spAutoFit/>
          </a:bodyPr>
          <a:lstStyle/>
          <a:p>
            <a:endParaRPr lang="en-GB" sz="3200" dirty="0">
              <a:latin typeface="Gill Sans MT" charset="0"/>
              <a:ea typeface="Gill Sans MT" charset="0"/>
              <a:cs typeface="Gill Sans MT" charset="0"/>
            </a:endParaRPr>
          </a:p>
          <a:p>
            <a:pPr marL="457200" indent="-457200">
              <a:buFont typeface="Arial" charset="0"/>
              <a:buChar char="•"/>
            </a:pPr>
            <a:r>
              <a:rPr lang="en-GB" sz="3200" dirty="0">
                <a:latin typeface="Gill Sans MT" charset="0"/>
                <a:ea typeface="Gill Sans MT" charset="0"/>
                <a:cs typeface="Gill Sans MT" charset="0"/>
              </a:rPr>
              <a:t>Community mobilisation happens at the point of letting go of some of your own control over a project, and helping communities to take the lead</a:t>
            </a:r>
          </a:p>
          <a:p>
            <a:pPr marL="457200" indent="-457200">
              <a:buFont typeface="Arial" charset="0"/>
              <a:buChar char="•"/>
            </a:pPr>
            <a:r>
              <a:rPr lang="en-GB" sz="3200" dirty="0">
                <a:latin typeface="Gill Sans MT" charset="0"/>
                <a:ea typeface="Gill Sans MT" charset="0"/>
                <a:cs typeface="Gill Sans MT" charset="0"/>
              </a:rPr>
              <a:t>This can be with brainstorming, project design, operation, monitoring and assessment </a:t>
            </a:r>
            <a:r>
              <a:rPr lang="mr-IN" sz="3200" dirty="0">
                <a:latin typeface="Gill Sans MT" charset="0"/>
                <a:ea typeface="Gill Sans MT" charset="0"/>
                <a:cs typeface="Gill Sans MT" charset="0"/>
              </a:rPr>
              <a:t>–</a:t>
            </a:r>
            <a:r>
              <a:rPr lang="en-GB" sz="3200" dirty="0">
                <a:latin typeface="Gill Sans MT" charset="0"/>
                <a:ea typeface="Gill Sans MT" charset="0"/>
                <a:cs typeface="Gill Sans MT" charset="0"/>
              </a:rPr>
              <a:t> basically at any stage of a project!</a:t>
            </a:r>
          </a:p>
          <a:p>
            <a:pPr marL="457200" indent="-457200">
              <a:buFont typeface="Arial" charset="0"/>
              <a:buChar char="•"/>
            </a:pPr>
            <a:endParaRPr lang="en-GB" sz="3200" dirty="0">
              <a:latin typeface="Gill Sans MT" charset="0"/>
              <a:ea typeface="Gill Sans MT" charset="0"/>
              <a:cs typeface="Gill Sans MT" charset="0"/>
            </a:endParaRPr>
          </a:p>
        </p:txBody>
      </p:sp>
      <p:sp>
        <p:nvSpPr>
          <p:cNvPr id="2" name="Slide Number Placeholder 1"/>
          <p:cNvSpPr>
            <a:spLocks noGrp="1"/>
          </p:cNvSpPr>
          <p:nvPr>
            <p:ph type="sldNum" sz="quarter" idx="12"/>
          </p:nvPr>
        </p:nvSpPr>
        <p:spPr/>
        <p:txBody>
          <a:bodyPr/>
          <a:lstStyle/>
          <a:p>
            <a:fld id="{D8AC6650-73DF-46B7-A688-A216FA2CA224}" type="slidenum">
              <a:rPr lang="en-GB" smtClean="0"/>
              <a:pPr/>
              <a:t>35</a:t>
            </a:fld>
            <a:endParaRPr lang="en-GB" dirty="0"/>
          </a:p>
        </p:txBody>
      </p:sp>
    </p:spTree>
    <p:extLst>
      <p:ext uri="{BB962C8B-B14F-4D97-AF65-F5344CB8AC3E}">
        <p14:creationId xmlns:p14="http://schemas.microsoft.com/office/powerpoint/2010/main" val="87884105"/>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19331" y="369134"/>
            <a:ext cx="10957809" cy="1331260"/>
          </a:xfrm>
        </p:spPr>
        <p:txBody>
          <a:bodyPr>
            <a:normAutofit/>
          </a:bodyPr>
          <a:lstStyle/>
          <a:p>
            <a:r>
              <a:rPr lang="en-US" sz="4000" b="1" dirty="0">
                <a:solidFill>
                  <a:srgbClr val="011893"/>
                </a:solidFill>
                <a:latin typeface="Gill Sans MT" charset="0"/>
                <a:ea typeface="Gill Sans MT" charset="0"/>
                <a:cs typeface="Gill Sans MT" charset="0"/>
              </a:rPr>
              <a:t>Example of steps to </a:t>
            </a:r>
            <a:r>
              <a:rPr lang="en-US" sz="4000" b="1" dirty="0" err="1">
                <a:solidFill>
                  <a:srgbClr val="011893"/>
                </a:solidFill>
                <a:latin typeface="Gill Sans MT" charset="0"/>
                <a:ea typeface="Gill Sans MT" charset="0"/>
                <a:cs typeface="Gill Sans MT" charset="0"/>
              </a:rPr>
              <a:t>mobilise</a:t>
            </a:r>
            <a:r>
              <a:rPr lang="en-US" sz="4000" b="1" dirty="0">
                <a:solidFill>
                  <a:srgbClr val="011893"/>
                </a:solidFill>
                <a:latin typeface="Gill Sans MT" charset="0"/>
                <a:ea typeface="Gill Sans MT" charset="0"/>
                <a:cs typeface="Gill Sans MT" charset="0"/>
              </a:rPr>
              <a:t> a community</a:t>
            </a:r>
          </a:p>
        </p:txBody>
      </p:sp>
      <p:sp>
        <p:nvSpPr>
          <p:cNvPr id="5" name="Rectangle 4"/>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3" name="Content Placeholder 2"/>
          <p:cNvSpPr>
            <a:spLocks noGrp="1"/>
          </p:cNvSpPr>
          <p:nvPr>
            <p:ph idx="1"/>
          </p:nvPr>
        </p:nvSpPr>
        <p:spPr>
          <a:xfrm>
            <a:off x="1019331" y="1349116"/>
            <a:ext cx="10538085" cy="5089784"/>
          </a:xfrm>
        </p:spPr>
        <p:txBody>
          <a:bodyPr>
            <a:noAutofit/>
          </a:bodyPr>
          <a:lstStyle/>
          <a:p>
            <a:pPr marL="457200" indent="-457200">
              <a:lnSpc>
                <a:spcPct val="100000"/>
              </a:lnSpc>
              <a:buFont typeface="+mj-lt"/>
              <a:buAutoNum type="arabicPeriod"/>
            </a:pPr>
            <a:r>
              <a:rPr lang="en-US" sz="2400" dirty="0">
                <a:latin typeface="Gill Sans MT" charset="0"/>
                <a:ea typeface="Gill Sans MT" charset="0"/>
                <a:cs typeface="Gill Sans MT" charset="0"/>
              </a:rPr>
              <a:t>Identify an illegal activity in the park, for example grazing in the park</a:t>
            </a:r>
          </a:p>
          <a:p>
            <a:pPr marL="457200" indent="-457200">
              <a:lnSpc>
                <a:spcPct val="100000"/>
              </a:lnSpc>
              <a:buFont typeface="+mj-lt"/>
              <a:buAutoNum type="arabicPeriod"/>
            </a:pPr>
            <a:r>
              <a:rPr lang="en-US" sz="2400" dirty="0">
                <a:latin typeface="Gill Sans MT" charset="0"/>
                <a:ea typeface="Gill Sans MT" charset="0"/>
                <a:cs typeface="Gill Sans MT" charset="0"/>
              </a:rPr>
              <a:t>Identify key actors and stakeholders who can help reduce this illegal activity (village chief/LCs, religious leaders, heads of families, livestock keepers etc.) </a:t>
            </a:r>
          </a:p>
          <a:p>
            <a:pPr marL="457200" indent="-457200">
              <a:lnSpc>
                <a:spcPct val="100000"/>
              </a:lnSpc>
              <a:buFont typeface="+mj-lt"/>
              <a:buAutoNum type="arabicPeriod"/>
            </a:pPr>
            <a:r>
              <a:rPr lang="en-US" sz="2400" dirty="0">
                <a:latin typeface="Gill Sans MT" charset="0"/>
                <a:ea typeface="Gill Sans MT" charset="0"/>
                <a:cs typeface="Gill Sans MT" charset="0"/>
              </a:rPr>
              <a:t>Plan and select a strategy to engage the people e.g. will you conduct a workshop for villagers, influential people, or the livestock keepers? </a:t>
            </a:r>
          </a:p>
          <a:p>
            <a:pPr marL="457200" indent="-457200">
              <a:lnSpc>
                <a:spcPct val="100000"/>
              </a:lnSpc>
              <a:buFont typeface="+mj-lt"/>
              <a:buAutoNum type="arabicPeriod"/>
            </a:pPr>
            <a:r>
              <a:rPr lang="en-US" sz="2400" dirty="0" err="1">
                <a:latin typeface="Gill Sans MT" charset="0"/>
                <a:ea typeface="Gill Sans MT" charset="0"/>
                <a:cs typeface="Gill Sans MT" charset="0"/>
              </a:rPr>
              <a:t>Mobilise</a:t>
            </a:r>
            <a:r>
              <a:rPr lang="en-US" sz="2400" dirty="0">
                <a:latin typeface="Gill Sans MT" charset="0"/>
                <a:ea typeface="Gill Sans MT" charset="0"/>
                <a:cs typeface="Gill Sans MT" charset="0"/>
              </a:rPr>
              <a:t> these key actors and stakeholders for action (discussions and agreements on what to do)</a:t>
            </a:r>
          </a:p>
          <a:p>
            <a:pPr marL="457200" indent="-457200">
              <a:lnSpc>
                <a:spcPct val="100000"/>
              </a:lnSpc>
              <a:buFont typeface="+mj-lt"/>
              <a:buAutoNum type="arabicPeriod"/>
            </a:pPr>
            <a:r>
              <a:rPr lang="en-US" sz="2400" dirty="0">
                <a:latin typeface="Gill Sans MT" charset="0"/>
                <a:ea typeface="Gill Sans MT" charset="0"/>
                <a:cs typeface="Gill Sans MT" charset="0"/>
              </a:rPr>
              <a:t>Implement agreed activities and commitments, e.g. MOUs </a:t>
            </a:r>
          </a:p>
          <a:p>
            <a:pPr marL="457200" indent="-457200">
              <a:lnSpc>
                <a:spcPct val="100000"/>
              </a:lnSpc>
              <a:buFont typeface="+mj-lt"/>
              <a:buAutoNum type="arabicPeriod"/>
            </a:pPr>
            <a:r>
              <a:rPr lang="en-US" sz="2400" dirty="0">
                <a:latin typeface="Gill Sans MT" charset="0"/>
                <a:ea typeface="Gill Sans MT" charset="0"/>
                <a:cs typeface="Gill Sans MT" charset="0"/>
              </a:rPr>
              <a:t>Assess the results of the activities undertaken to solve the problem  (see </a:t>
            </a:r>
            <a:r>
              <a:rPr lang="en-US" sz="2400" dirty="0">
                <a:solidFill>
                  <a:srgbClr val="0033CC"/>
                </a:solidFill>
                <a:latin typeface="Gill Sans MT" charset="0"/>
                <a:ea typeface="Gill Sans MT" charset="0"/>
                <a:cs typeface="Gill Sans MT" charset="0"/>
              </a:rPr>
              <a:t>Module 8: Monitoring &amp; Evaluation Reporting</a:t>
            </a:r>
            <a:r>
              <a:rPr lang="en-US" sz="2400" dirty="0">
                <a:latin typeface="Gill Sans MT" charset="0"/>
                <a:ea typeface="Gill Sans MT" charset="0"/>
                <a:cs typeface="Gill Sans MT" charset="0"/>
              </a:rPr>
              <a:t>)</a:t>
            </a:r>
          </a:p>
          <a:p>
            <a:pPr marL="457200" indent="-457200">
              <a:lnSpc>
                <a:spcPct val="100000"/>
              </a:lnSpc>
              <a:buFont typeface="+mj-lt"/>
              <a:buAutoNum type="arabicPeriod"/>
            </a:pPr>
            <a:r>
              <a:rPr lang="en-US" sz="2400" dirty="0">
                <a:latin typeface="Gill Sans MT" charset="0"/>
                <a:ea typeface="Gill Sans MT" charset="0"/>
                <a:cs typeface="Gill Sans MT" charset="0"/>
              </a:rPr>
              <a:t>Improve activities, based on the findings of the assessment </a:t>
            </a:r>
          </a:p>
          <a:p>
            <a:pPr marL="0" indent="0">
              <a:lnSpc>
                <a:spcPct val="100000"/>
              </a:lnSpc>
              <a:buNone/>
            </a:pPr>
            <a:endParaRPr lang="en-US" sz="2400" dirty="0">
              <a:latin typeface="Gill Sans MT" charset="0"/>
              <a:ea typeface="Gill Sans MT" charset="0"/>
              <a:cs typeface="Gill Sans MT" charset="0"/>
            </a:endParaRPr>
          </a:p>
          <a:p>
            <a:pPr marL="0" indent="0">
              <a:lnSpc>
                <a:spcPct val="100000"/>
              </a:lnSpc>
              <a:buNone/>
            </a:pPr>
            <a:endParaRPr lang="en-US" sz="2400" dirty="0">
              <a:latin typeface="Gill Sans MT" charset="0"/>
              <a:ea typeface="Gill Sans MT" charset="0"/>
              <a:cs typeface="Gill Sans MT" charset="0"/>
            </a:endParaRPr>
          </a:p>
        </p:txBody>
      </p:sp>
      <p:sp>
        <p:nvSpPr>
          <p:cNvPr id="4" name="Slide Number Placeholder 3"/>
          <p:cNvSpPr>
            <a:spLocks noGrp="1"/>
          </p:cNvSpPr>
          <p:nvPr>
            <p:ph type="sldNum" sz="quarter" idx="12"/>
          </p:nvPr>
        </p:nvSpPr>
        <p:spPr/>
        <p:txBody>
          <a:bodyPr/>
          <a:lstStyle/>
          <a:p>
            <a:fld id="{D8AC6650-73DF-46B7-A688-A216FA2CA224}" type="slidenum">
              <a:rPr lang="en-GB" smtClean="0"/>
              <a:pPr/>
              <a:t>36</a:t>
            </a:fld>
            <a:endParaRPr lang="en-GB" dirty="0"/>
          </a:p>
        </p:txBody>
      </p:sp>
    </p:spTree>
    <p:extLst>
      <p:ext uri="{BB962C8B-B14F-4D97-AF65-F5344CB8AC3E}">
        <p14:creationId xmlns:p14="http://schemas.microsoft.com/office/powerpoint/2010/main" val="1846611225"/>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10552" y="1331260"/>
            <a:ext cx="9144000" cy="2112818"/>
          </a:xfrm>
        </p:spPr>
        <p:txBody>
          <a:bodyPr>
            <a:normAutofit fontScale="90000"/>
          </a:bodyPr>
          <a:lstStyle/>
          <a:p>
            <a:r>
              <a:rPr lang="en-GB" sz="5300" b="1" dirty="0">
                <a:solidFill>
                  <a:srgbClr val="000099"/>
                </a:solidFill>
                <a:latin typeface="Gill Sans MT" panose="020B0502020104020203" pitchFamily="34" charset="0"/>
              </a:rPr>
              <a:t>3. Common barriers to community mobilisation</a:t>
            </a:r>
            <a:endParaRPr lang="en-GB" sz="4800" b="1" dirty="0">
              <a:solidFill>
                <a:srgbClr val="000099"/>
              </a:solidFill>
              <a:latin typeface="Gill Sans MT" panose="020B0502020104020203" pitchFamily="34" charset="0"/>
            </a:endParaRPr>
          </a:p>
        </p:txBody>
      </p:sp>
      <p:sp>
        <p:nvSpPr>
          <p:cNvPr id="3" name="TextBox 2"/>
          <p:cNvSpPr txBox="1"/>
          <p:nvPr/>
        </p:nvSpPr>
        <p:spPr>
          <a:xfrm>
            <a:off x="1510552" y="3611105"/>
            <a:ext cx="9144000" cy="954107"/>
          </a:xfrm>
          <a:prstGeom prst="rect">
            <a:avLst/>
          </a:prstGeom>
          <a:noFill/>
        </p:spPr>
        <p:txBody>
          <a:bodyPr wrap="square" rtlCol="0">
            <a:spAutoFit/>
          </a:bodyPr>
          <a:lstStyle/>
          <a:p>
            <a:pPr lvl="0">
              <a:spcBef>
                <a:spcPts val="0"/>
              </a:spcBef>
              <a:tabLst>
                <a:tab pos="408940" algn="l"/>
              </a:tabLst>
            </a:pPr>
            <a:r>
              <a:rPr lang="en-GB" sz="2800" i="1" dirty="0">
                <a:latin typeface="Gill Sans MT" charset="0"/>
                <a:ea typeface="Gill Sans MT" charset="0"/>
                <a:cs typeface="Gill Sans MT" charset="0"/>
              </a:rPr>
              <a:t>Learning objective 3: </a:t>
            </a:r>
            <a:r>
              <a:rPr lang="en-US" sz="2800" i="1" dirty="0">
                <a:latin typeface="Gill Sans MT" charset="0"/>
                <a:ea typeface="Gill Sans MT" charset="0"/>
                <a:cs typeface="Gill Sans MT" charset="0"/>
              </a:rPr>
              <a:t>Identify common barriers to community </a:t>
            </a:r>
            <a:r>
              <a:rPr lang="en-US" sz="2800" i="1" dirty="0" err="1">
                <a:latin typeface="Gill Sans MT" charset="0"/>
                <a:ea typeface="Gill Sans MT" charset="0"/>
                <a:cs typeface="Gill Sans MT" charset="0"/>
              </a:rPr>
              <a:t>mobilisation</a:t>
            </a:r>
            <a:r>
              <a:rPr lang="en-US" sz="2800" i="1" dirty="0">
                <a:latin typeface="Gill Sans MT" charset="0"/>
                <a:ea typeface="Gill Sans MT" charset="0"/>
                <a:cs typeface="Gill Sans MT" charset="0"/>
              </a:rPr>
              <a:t> and learn how to overcome them</a:t>
            </a:r>
            <a:endParaRPr lang="en-US" sz="2800" i="1" dirty="0">
              <a:solidFill>
                <a:srgbClr val="000000"/>
              </a:solidFill>
              <a:latin typeface="Gill Sans MT" charset="0"/>
              <a:ea typeface="Gill Sans MT" charset="0"/>
              <a:cs typeface="Gill Sans MT" charset="0"/>
            </a:endParaRPr>
          </a:p>
        </p:txBody>
      </p:sp>
      <p:sp>
        <p:nvSpPr>
          <p:cNvPr id="4" name="Slide Number Placeholder 3"/>
          <p:cNvSpPr>
            <a:spLocks noGrp="1"/>
          </p:cNvSpPr>
          <p:nvPr>
            <p:ph type="sldNum" sz="quarter" idx="12"/>
          </p:nvPr>
        </p:nvSpPr>
        <p:spPr/>
        <p:txBody>
          <a:bodyPr/>
          <a:lstStyle/>
          <a:p>
            <a:fld id="{D8AC6650-73DF-46B7-A688-A216FA2CA224}" type="slidenum">
              <a:rPr lang="en-GB" smtClean="0"/>
              <a:t>37</a:t>
            </a:fld>
            <a:endParaRPr lang="en-GB"/>
          </a:p>
        </p:txBody>
      </p:sp>
    </p:spTree>
    <p:extLst>
      <p:ext uri="{BB962C8B-B14F-4D97-AF65-F5344CB8AC3E}">
        <p14:creationId xmlns:p14="http://schemas.microsoft.com/office/powerpoint/2010/main" val="1304954334"/>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71600" y="685800"/>
            <a:ext cx="9601200" cy="990600"/>
          </a:xfrm>
        </p:spPr>
        <p:txBody>
          <a:bodyPr>
            <a:normAutofit/>
          </a:bodyPr>
          <a:lstStyle/>
          <a:p>
            <a:r>
              <a:rPr lang="en-GB" sz="4000" b="1" dirty="0">
                <a:solidFill>
                  <a:srgbClr val="011893"/>
                </a:solidFill>
                <a:latin typeface="Gill Sans MT" charset="0"/>
                <a:ea typeface="Gill Sans MT" charset="0"/>
                <a:cs typeface="Gill Sans MT" charset="0"/>
              </a:rPr>
              <a:t>Challenges of Community Mobilisation</a:t>
            </a:r>
          </a:p>
        </p:txBody>
      </p:sp>
      <p:sp>
        <p:nvSpPr>
          <p:cNvPr id="3" name="Content Placeholder 2"/>
          <p:cNvSpPr>
            <a:spLocks noGrp="1"/>
          </p:cNvSpPr>
          <p:nvPr>
            <p:ph idx="1"/>
          </p:nvPr>
        </p:nvSpPr>
        <p:spPr>
          <a:xfrm>
            <a:off x="1371600" y="1676399"/>
            <a:ext cx="9601200" cy="4707467"/>
          </a:xfrm>
        </p:spPr>
        <p:txBody>
          <a:bodyPr>
            <a:noAutofit/>
          </a:bodyPr>
          <a:lstStyle/>
          <a:p>
            <a:pPr>
              <a:buFont typeface="Wingdings" panose="05000000000000000000" pitchFamily="2" charset="2"/>
              <a:buChar char="§"/>
            </a:pPr>
            <a:r>
              <a:rPr lang="en-US" sz="2800" dirty="0">
                <a:latin typeface="Gill Sans MT" charset="0"/>
                <a:ea typeface="Gill Sans MT" charset="0"/>
                <a:cs typeface="Gill Sans MT" charset="0"/>
              </a:rPr>
              <a:t>It can require initial investment of resources and relationship building</a:t>
            </a:r>
          </a:p>
          <a:p>
            <a:pPr>
              <a:buFont typeface="Wingdings" panose="05000000000000000000" pitchFamily="2" charset="2"/>
              <a:buChar char="§"/>
            </a:pPr>
            <a:r>
              <a:rPr lang="en-US" sz="2800" dirty="0">
                <a:latin typeface="Gill Sans MT" charset="0"/>
                <a:ea typeface="Gill Sans MT" charset="0"/>
                <a:cs typeface="Gill Sans MT" charset="0"/>
              </a:rPr>
              <a:t>Because the strategy is process oriented, it is difficult to implement effectively within highly prescriptive environments</a:t>
            </a:r>
          </a:p>
          <a:p>
            <a:pPr>
              <a:buFont typeface="Wingdings" panose="05000000000000000000" pitchFamily="2" charset="2"/>
              <a:buChar char="§"/>
            </a:pPr>
            <a:r>
              <a:rPr lang="en-US" sz="2800" dirty="0">
                <a:latin typeface="Gill Sans MT" charset="0"/>
                <a:ea typeface="Gill Sans MT" charset="0"/>
                <a:cs typeface="Gill Sans MT" charset="0"/>
              </a:rPr>
              <a:t>Community </a:t>
            </a:r>
            <a:r>
              <a:rPr lang="en-US" sz="2800" dirty="0" err="1">
                <a:latin typeface="Gill Sans MT" charset="0"/>
                <a:ea typeface="Gill Sans MT" charset="0"/>
                <a:cs typeface="Gill Sans MT" charset="0"/>
              </a:rPr>
              <a:t>mobilisation</a:t>
            </a:r>
            <a:r>
              <a:rPr lang="en-US" sz="2800" dirty="0">
                <a:latin typeface="Gill Sans MT" charset="0"/>
                <a:ea typeface="Gill Sans MT" charset="0"/>
                <a:cs typeface="Gill Sans MT" charset="0"/>
              </a:rPr>
              <a:t> is a mix of structure and the unknown, making it a challenge to manage. While the aim is a </a:t>
            </a:r>
            <a:r>
              <a:rPr lang="en-US" sz="2800" dirty="0" err="1">
                <a:latin typeface="Gill Sans MT" charset="0"/>
                <a:ea typeface="Gill Sans MT" charset="0"/>
                <a:cs typeface="Gill Sans MT" charset="0"/>
              </a:rPr>
              <a:t>standardised</a:t>
            </a:r>
            <a:r>
              <a:rPr lang="en-US" sz="2800" dirty="0">
                <a:latin typeface="Gill Sans MT" charset="0"/>
                <a:ea typeface="Gill Sans MT" charset="0"/>
                <a:cs typeface="Gill Sans MT" charset="0"/>
              </a:rPr>
              <a:t> process, by definition the outcomes, outputs and activities will vary by community</a:t>
            </a:r>
          </a:p>
          <a:p>
            <a:pPr>
              <a:buFont typeface="Wingdings" panose="05000000000000000000" pitchFamily="2" charset="2"/>
              <a:buChar char="§"/>
            </a:pPr>
            <a:r>
              <a:rPr lang="en-US" sz="2800" dirty="0">
                <a:latin typeface="Gill Sans MT" charset="0"/>
                <a:ea typeface="Gill Sans MT" charset="0"/>
                <a:cs typeface="Gill Sans MT" charset="0"/>
              </a:rPr>
              <a:t>It is a facilitative process and not a directive process</a:t>
            </a:r>
            <a:endParaRPr lang="en-GB" sz="2800" dirty="0">
              <a:latin typeface="Gill Sans MT" charset="0"/>
              <a:ea typeface="Gill Sans MT" charset="0"/>
              <a:cs typeface="Gill Sans MT" charset="0"/>
            </a:endParaRPr>
          </a:p>
        </p:txBody>
      </p:sp>
      <p:sp>
        <p:nvSpPr>
          <p:cNvPr id="4" name="Slide Number Placeholder 3"/>
          <p:cNvSpPr>
            <a:spLocks noGrp="1"/>
          </p:cNvSpPr>
          <p:nvPr>
            <p:ph type="sldNum" sz="quarter" idx="12"/>
          </p:nvPr>
        </p:nvSpPr>
        <p:spPr/>
        <p:txBody>
          <a:bodyPr/>
          <a:lstStyle/>
          <a:p>
            <a:fld id="{D8AC6650-73DF-46B7-A688-A216FA2CA224}" type="slidenum">
              <a:rPr lang="en-GB" smtClean="0"/>
              <a:pPr/>
              <a:t>38</a:t>
            </a:fld>
            <a:endParaRPr lang="en-GB" dirty="0"/>
          </a:p>
        </p:txBody>
      </p:sp>
    </p:spTree>
    <p:extLst>
      <p:ext uri="{BB962C8B-B14F-4D97-AF65-F5344CB8AC3E}">
        <p14:creationId xmlns:p14="http://schemas.microsoft.com/office/powerpoint/2010/main" val="3240298074"/>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19982" y="1189602"/>
            <a:ext cx="11167218" cy="5439797"/>
          </a:xfrm>
        </p:spPr>
        <p:txBody>
          <a:bodyPr>
            <a:normAutofit lnSpcReduction="10000"/>
          </a:bodyPr>
          <a:lstStyle/>
          <a:p>
            <a:r>
              <a:rPr lang="en-US" sz="2600" dirty="0">
                <a:latin typeface="Gill Sans MT" charset="0"/>
                <a:ea typeface="Gill Sans MT" charset="0"/>
                <a:cs typeface="Gill Sans MT" charset="0"/>
              </a:rPr>
              <a:t>Not understanding or acknowledging prescriptive parameters can be a costly mistake (e.g. policy and legal provisions) – understand how to use them in solving the problem </a:t>
            </a:r>
          </a:p>
          <a:p>
            <a:r>
              <a:rPr lang="en-US" sz="2600" dirty="0">
                <a:latin typeface="Gill Sans MT" charset="0"/>
                <a:ea typeface="Gill Sans MT" charset="0"/>
                <a:cs typeface="Gill Sans MT" charset="0"/>
              </a:rPr>
              <a:t>Not trusting the wisdom of the group </a:t>
            </a:r>
          </a:p>
          <a:p>
            <a:r>
              <a:rPr lang="en-US" sz="2600" dirty="0">
                <a:latin typeface="Gill Sans MT" charset="0"/>
                <a:ea typeface="Gill Sans MT" charset="0"/>
                <a:cs typeface="Gill Sans MT" charset="0"/>
              </a:rPr>
              <a:t>Not allowing the group to self-correct</a:t>
            </a:r>
          </a:p>
          <a:p>
            <a:r>
              <a:rPr lang="en-US" sz="2600" dirty="0">
                <a:latin typeface="Gill Sans MT" charset="0"/>
                <a:ea typeface="Gill Sans MT" charset="0"/>
                <a:cs typeface="Gill Sans MT" charset="0"/>
              </a:rPr>
              <a:t>Not allowing enough time</a:t>
            </a:r>
          </a:p>
          <a:p>
            <a:r>
              <a:rPr lang="en-US" sz="2600" dirty="0">
                <a:latin typeface="Gill Sans MT" charset="0"/>
                <a:ea typeface="Gill Sans MT" charset="0"/>
                <a:cs typeface="Gill Sans MT" charset="0"/>
              </a:rPr>
              <a:t>Not being committed to the entire process; community </a:t>
            </a:r>
            <a:r>
              <a:rPr lang="en-US" sz="2600" dirty="0" err="1">
                <a:latin typeface="Gill Sans MT" charset="0"/>
                <a:ea typeface="Gill Sans MT" charset="0"/>
                <a:cs typeface="Gill Sans MT" charset="0"/>
              </a:rPr>
              <a:t>mobilisation</a:t>
            </a:r>
            <a:r>
              <a:rPr lang="en-US" sz="2600" dirty="0">
                <a:latin typeface="Gill Sans MT" charset="0"/>
                <a:ea typeface="Gill Sans MT" charset="0"/>
                <a:cs typeface="Gill Sans MT" charset="0"/>
              </a:rPr>
              <a:t> is ongoing!</a:t>
            </a:r>
          </a:p>
          <a:p>
            <a:r>
              <a:rPr lang="en-US" sz="2600" dirty="0">
                <a:latin typeface="Gill Sans MT" charset="0"/>
                <a:ea typeface="Gill Sans MT" charset="0"/>
                <a:cs typeface="Gill Sans MT" charset="0"/>
              </a:rPr>
              <a:t>Not identifying and including stakeholders</a:t>
            </a:r>
          </a:p>
          <a:p>
            <a:r>
              <a:rPr lang="en-US" sz="2600" dirty="0">
                <a:latin typeface="Gill Sans MT" charset="0"/>
                <a:ea typeface="Gill Sans MT" charset="0"/>
                <a:cs typeface="Gill Sans MT" charset="0"/>
              </a:rPr>
              <a:t>Misjudging community readiness </a:t>
            </a:r>
          </a:p>
          <a:p>
            <a:r>
              <a:rPr lang="en-US" sz="2600" dirty="0">
                <a:latin typeface="Gill Sans MT" charset="0"/>
                <a:ea typeface="Gill Sans MT" charset="0"/>
                <a:cs typeface="Gill Sans MT" charset="0"/>
              </a:rPr>
              <a:t>Poor communication </a:t>
            </a:r>
          </a:p>
          <a:p>
            <a:r>
              <a:rPr lang="en-US" sz="2600" dirty="0">
                <a:latin typeface="Gill Sans MT" charset="0"/>
                <a:ea typeface="Gill Sans MT" charset="0"/>
                <a:cs typeface="Gill Sans MT" charset="0"/>
              </a:rPr>
              <a:t>Poor facilitation of meetings and community forums </a:t>
            </a:r>
          </a:p>
          <a:p>
            <a:endParaRPr lang="en-US" dirty="0"/>
          </a:p>
          <a:p>
            <a:pPr marL="0" indent="0">
              <a:buNone/>
            </a:pPr>
            <a:endParaRPr lang="en-US" dirty="0"/>
          </a:p>
          <a:p>
            <a:pPr marL="0" indent="0">
              <a:buNone/>
            </a:pPr>
            <a:endParaRPr lang="en-US" dirty="0"/>
          </a:p>
          <a:p>
            <a:endParaRPr lang="en-GB" dirty="0"/>
          </a:p>
        </p:txBody>
      </p:sp>
      <p:sp>
        <p:nvSpPr>
          <p:cNvPr id="6" name="Title 1"/>
          <p:cNvSpPr>
            <a:spLocks noGrp="1"/>
          </p:cNvSpPr>
          <p:nvPr>
            <p:ph type="title"/>
          </p:nvPr>
        </p:nvSpPr>
        <p:spPr>
          <a:xfrm>
            <a:off x="1062317" y="172216"/>
            <a:ext cx="10461811" cy="990600"/>
          </a:xfrm>
        </p:spPr>
        <p:txBody>
          <a:bodyPr>
            <a:normAutofit fontScale="90000"/>
          </a:bodyPr>
          <a:lstStyle/>
          <a:p>
            <a:r>
              <a:rPr lang="en-GB" sz="4000" b="1" dirty="0">
                <a:solidFill>
                  <a:srgbClr val="011893"/>
                </a:solidFill>
                <a:latin typeface="Gill Sans MT" charset="0"/>
                <a:ea typeface="Gill Sans MT" charset="0"/>
                <a:cs typeface="Gill Sans MT" charset="0"/>
              </a:rPr>
              <a:t>Common Mistakes in Community Mobilisation</a:t>
            </a:r>
          </a:p>
        </p:txBody>
      </p:sp>
      <p:sp>
        <p:nvSpPr>
          <p:cNvPr id="8" name="Slide Number Placeholder 7"/>
          <p:cNvSpPr>
            <a:spLocks noGrp="1"/>
          </p:cNvSpPr>
          <p:nvPr>
            <p:ph type="sldNum" sz="quarter" idx="12"/>
          </p:nvPr>
        </p:nvSpPr>
        <p:spPr/>
        <p:txBody>
          <a:bodyPr/>
          <a:lstStyle/>
          <a:p>
            <a:fld id="{D8AC6650-73DF-46B7-A688-A216FA2CA224}" type="slidenum">
              <a:rPr lang="en-GB" smtClean="0"/>
              <a:pPr/>
              <a:t>39</a:t>
            </a:fld>
            <a:endParaRPr lang="en-GB" dirty="0"/>
          </a:p>
        </p:txBody>
      </p:sp>
    </p:spTree>
    <p:extLst>
      <p:ext uri="{BB962C8B-B14F-4D97-AF65-F5344CB8AC3E}">
        <p14:creationId xmlns:p14="http://schemas.microsoft.com/office/powerpoint/2010/main" val="139945515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10552" y="1331260"/>
            <a:ext cx="9144000" cy="2112818"/>
          </a:xfrm>
        </p:spPr>
        <p:txBody>
          <a:bodyPr>
            <a:normAutofit fontScale="90000"/>
          </a:bodyPr>
          <a:lstStyle/>
          <a:p>
            <a:r>
              <a:rPr lang="en-GB" sz="5300" b="1" dirty="0">
                <a:solidFill>
                  <a:srgbClr val="000099"/>
                </a:solidFill>
                <a:latin typeface="Gill Sans MT" panose="020B0502020104020203" pitchFamily="34" charset="0"/>
              </a:rPr>
              <a:t>1. Understanding community mobilisation</a:t>
            </a:r>
            <a:endParaRPr lang="en-GB" sz="4800" b="1" dirty="0">
              <a:solidFill>
                <a:srgbClr val="000099"/>
              </a:solidFill>
              <a:latin typeface="Gill Sans MT" panose="020B0502020104020203" pitchFamily="34" charset="0"/>
            </a:endParaRPr>
          </a:p>
        </p:txBody>
      </p:sp>
      <p:sp>
        <p:nvSpPr>
          <p:cNvPr id="3" name="TextBox 2"/>
          <p:cNvSpPr txBox="1"/>
          <p:nvPr/>
        </p:nvSpPr>
        <p:spPr>
          <a:xfrm>
            <a:off x="1510552" y="3611105"/>
            <a:ext cx="9144000" cy="954107"/>
          </a:xfrm>
          <a:prstGeom prst="rect">
            <a:avLst/>
          </a:prstGeom>
          <a:noFill/>
        </p:spPr>
        <p:txBody>
          <a:bodyPr wrap="square" rtlCol="0">
            <a:spAutoFit/>
          </a:bodyPr>
          <a:lstStyle/>
          <a:p>
            <a:pPr lvl="0">
              <a:spcBef>
                <a:spcPts val="0"/>
              </a:spcBef>
              <a:tabLst>
                <a:tab pos="408940" algn="l"/>
              </a:tabLst>
            </a:pPr>
            <a:r>
              <a:rPr lang="en-GB" sz="2800" i="1" dirty="0">
                <a:latin typeface="Gill Sans MT" charset="0"/>
                <a:ea typeface="Gill Sans MT" charset="0"/>
                <a:cs typeface="Gill Sans MT" charset="0"/>
              </a:rPr>
              <a:t>Learning objective 1: </a:t>
            </a:r>
            <a:r>
              <a:rPr lang="en-US" sz="2800" i="1" dirty="0">
                <a:latin typeface="Gill Sans MT" charset="0"/>
                <a:ea typeface="Gill Sans MT" charset="0"/>
                <a:cs typeface="Gill Sans MT" charset="0"/>
              </a:rPr>
              <a:t>Gain a foundational knowledge of what </a:t>
            </a:r>
            <a:r>
              <a:rPr lang="en-US" sz="2800" i="1" dirty="0">
                <a:solidFill>
                  <a:srgbClr val="000000"/>
                </a:solidFill>
                <a:latin typeface="Gill Sans MT" charset="0"/>
                <a:ea typeface="Gill Sans MT" charset="0"/>
                <a:cs typeface="Gill Sans MT" charset="0"/>
              </a:rPr>
              <a:t>community </a:t>
            </a:r>
            <a:r>
              <a:rPr lang="en-US" sz="2800" i="1" dirty="0" err="1">
                <a:solidFill>
                  <a:srgbClr val="000000"/>
                </a:solidFill>
                <a:latin typeface="Gill Sans MT" charset="0"/>
                <a:ea typeface="Gill Sans MT" charset="0"/>
                <a:cs typeface="Gill Sans MT" charset="0"/>
              </a:rPr>
              <a:t>mobilisation</a:t>
            </a:r>
            <a:r>
              <a:rPr lang="en-US" sz="2800" i="1" dirty="0">
                <a:solidFill>
                  <a:srgbClr val="000000"/>
                </a:solidFill>
                <a:latin typeface="Gill Sans MT" charset="0"/>
                <a:ea typeface="Gill Sans MT" charset="0"/>
                <a:cs typeface="Gill Sans MT" charset="0"/>
              </a:rPr>
              <a:t> is and why it is important for conservation</a:t>
            </a:r>
          </a:p>
        </p:txBody>
      </p:sp>
      <p:sp>
        <p:nvSpPr>
          <p:cNvPr id="4" name="Slide Number Placeholder 3"/>
          <p:cNvSpPr>
            <a:spLocks noGrp="1"/>
          </p:cNvSpPr>
          <p:nvPr>
            <p:ph type="sldNum" sz="quarter" idx="12"/>
          </p:nvPr>
        </p:nvSpPr>
        <p:spPr/>
        <p:txBody>
          <a:bodyPr/>
          <a:lstStyle/>
          <a:p>
            <a:fld id="{D8AC6650-73DF-46B7-A688-A216FA2CA224}" type="slidenum">
              <a:rPr lang="en-GB" smtClean="0"/>
              <a:t>4</a:t>
            </a:fld>
            <a:endParaRPr lang="en-GB"/>
          </a:p>
        </p:txBody>
      </p:sp>
    </p:spTree>
    <p:extLst>
      <p:ext uri="{BB962C8B-B14F-4D97-AF65-F5344CB8AC3E}">
        <p14:creationId xmlns:p14="http://schemas.microsoft.com/office/powerpoint/2010/main" val="984637783"/>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093969" y="437559"/>
            <a:ext cx="10542494" cy="5078313"/>
          </a:xfrm>
          <a:prstGeom prst="rect">
            <a:avLst/>
          </a:prstGeom>
          <a:noFill/>
        </p:spPr>
        <p:txBody>
          <a:bodyPr wrap="square">
            <a:spAutoFit/>
          </a:bodyPr>
          <a:lstStyle/>
          <a:p>
            <a:pPr algn="ctr"/>
            <a:r>
              <a:rPr lang="en-US" sz="5400" i="1" dirty="0">
                <a:solidFill>
                  <a:srgbClr val="011893"/>
                </a:solidFill>
                <a:latin typeface="Gill Sans MT" charset="0"/>
                <a:ea typeface="Gill Sans MT" charset="0"/>
                <a:cs typeface="Gill Sans MT" charset="0"/>
              </a:rPr>
              <a:t>Those who promote positive change most effectively are not those who provide a new set of answers, but those who allow</a:t>
            </a:r>
            <a:r>
              <a:rPr lang="en-US" sz="5400" b="1" i="1" dirty="0">
                <a:solidFill>
                  <a:srgbClr val="011893"/>
                </a:solidFill>
                <a:latin typeface="Gill Sans MT" charset="0"/>
                <a:ea typeface="Gill Sans MT" charset="0"/>
                <a:cs typeface="Gill Sans MT" charset="0"/>
              </a:rPr>
              <a:t> a new set of questions </a:t>
            </a:r>
            <a:r>
              <a:rPr lang="en-US" sz="5400" i="1" dirty="0">
                <a:solidFill>
                  <a:srgbClr val="011893"/>
                </a:solidFill>
                <a:latin typeface="Gill Sans MT" charset="0"/>
                <a:ea typeface="Gill Sans MT" charset="0"/>
                <a:cs typeface="Gill Sans MT" charset="0"/>
              </a:rPr>
              <a:t>&amp; encourage communities to find the answers</a:t>
            </a:r>
            <a:endParaRPr lang="en-GB" sz="5400" i="1" dirty="0">
              <a:solidFill>
                <a:srgbClr val="011893"/>
              </a:solidFill>
              <a:latin typeface="Gill Sans MT" charset="0"/>
              <a:ea typeface="Gill Sans MT" charset="0"/>
              <a:cs typeface="Gill Sans MT" charset="0"/>
            </a:endParaRPr>
          </a:p>
        </p:txBody>
      </p:sp>
      <p:sp>
        <p:nvSpPr>
          <p:cNvPr id="6" name="Slide Number Placeholder 5"/>
          <p:cNvSpPr>
            <a:spLocks noGrp="1"/>
          </p:cNvSpPr>
          <p:nvPr>
            <p:ph type="sldNum" sz="quarter" idx="12"/>
          </p:nvPr>
        </p:nvSpPr>
        <p:spPr/>
        <p:txBody>
          <a:bodyPr/>
          <a:lstStyle/>
          <a:p>
            <a:fld id="{D8AC6650-73DF-46B7-A688-A216FA2CA224}" type="slidenum">
              <a:rPr lang="en-GB" smtClean="0"/>
              <a:pPr/>
              <a:t>40</a:t>
            </a:fld>
            <a:endParaRPr lang="en-GB" dirty="0"/>
          </a:p>
        </p:txBody>
      </p:sp>
    </p:spTree>
    <p:extLst>
      <p:ext uri="{BB962C8B-B14F-4D97-AF65-F5344CB8AC3E}">
        <p14:creationId xmlns:p14="http://schemas.microsoft.com/office/powerpoint/2010/main" val="2326504958"/>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bg>
      <p:bgPr>
        <a:solidFill>
          <a:schemeClr val="accent5">
            <a:lumMod val="20000"/>
            <a:lumOff val="80000"/>
          </a:schemeClr>
        </a:solidFill>
        <a:effectLst/>
      </p:bgPr>
    </p:bg>
    <p:spTree>
      <p:nvGrpSpPr>
        <p:cNvPr id="1" name=""/>
        <p:cNvGrpSpPr/>
        <p:nvPr/>
      </p:nvGrpSpPr>
      <p:grpSpPr>
        <a:xfrm>
          <a:off x="0" y="0"/>
          <a:ext cx="0" cy="0"/>
          <a:chOff x="0" y="0"/>
          <a:chExt cx="0" cy="0"/>
        </a:xfrm>
      </p:grpSpPr>
      <p:sp>
        <p:nvSpPr>
          <p:cNvPr id="6" name="Cloud Callout 5"/>
          <p:cNvSpPr/>
          <p:nvPr/>
        </p:nvSpPr>
        <p:spPr>
          <a:xfrm>
            <a:off x="860612" y="160368"/>
            <a:ext cx="5717240" cy="3712385"/>
          </a:xfrm>
          <a:prstGeom prst="cloudCallout">
            <a:avLst/>
          </a:prstGeom>
          <a:solidFill>
            <a:schemeClr val="accent1">
              <a:alpha val="38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
          <p:cNvSpPr txBox="1">
            <a:spLocks noChangeArrowheads="1"/>
          </p:cNvSpPr>
          <p:nvPr/>
        </p:nvSpPr>
        <p:spPr bwMode="auto">
          <a:xfrm>
            <a:off x="1652534" y="1091961"/>
            <a:ext cx="4119948" cy="20777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fontAlgn="base">
              <a:spcBef>
                <a:spcPct val="20000"/>
              </a:spcBef>
              <a:spcAft>
                <a:spcPct val="0"/>
              </a:spcAft>
              <a:buClr>
                <a:schemeClr val="tx2"/>
              </a:buClr>
              <a:buFont typeface="Wingdings" panose="05000000000000000000" pitchFamily="2" charset="2"/>
              <a:buChar char="w"/>
              <a:defRPr sz="3200" kern="1200">
                <a:solidFill>
                  <a:schemeClr val="tx1"/>
                </a:solidFill>
                <a:latin typeface="+mn-lt"/>
                <a:ea typeface="+mn-ea"/>
                <a:cs typeface="+mn-cs"/>
              </a:defRPr>
            </a:lvl1pPr>
            <a:lvl2pPr marL="742950" indent="-285750" algn="l" rtl="0" fontAlgn="base">
              <a:spcBef>
                <a:spcPct val="20000"/>
              </a:spcBef>
              <a:spcAft>
                <a:spcPct val="0"/>
              </a:spcAft>
              <a:buSzPct val="95000"/>
              <a:buChar char="–"/>
              <a:defRPr sz="2800" kern="1200">
                <a:solidFill>
                  <a:schemeClr val="tx1"/>
                </a:solidFill>
                <a:latin typeface="+mn-lt"/>
                <a:ea typeface="+mn-ea"/>
                <a:cs typeface="+mn-cs"/>
              </a:defRPr>
            </a:lvl2pPr>
            <a:lvl3pPr marL="1143000" indent="-228600" algn="l" rtl="0" fontAlgn="base">
              <a:spcBef>
                <a:spcPct val="20000"/>
              </a:spcBef>
              <a:spcAft>
                <a:spcPct val="0"/>
              </a:spcAft>
              <a:buChar char="•"/>
              <a:defRPr sz="2400" kern="1200">
                <a:solidFill>
                  <a:schemeClr val="tx1"/>
                </a:solidFill>
                <a:latin typeface="+mn-lt"/>
                <a:ea typeface="+mn-ea"/>
                <a:cs typeface="+mn-cs"/>
              </a:defRPr>
            </a:lvl3pPr>
            <a:lvl4pPr marL="1600200" indent="-228600" algn="l" rtl="0" fontAlgn="base">
              <a:spcBef>
                <a:spcPct val="20000"/>
              </a:spcBef>
              <a:spcAft>
                <a:spcPct val="0"/>
              </a:spcAft>
              <a:buChar char="–"/>
              <a:defRPr sz="2000" kern="1200">
                <a:solidFill>
                  <a:schemeClr val="tx1"/>
                </a:solidFill>
                <a:latin typeface="+mn-lt"/>
                <a:ea typeface="+mn-ea"/>
                <a:cs typeface="+mn-cs"/>
              </a:defRPr>
            </a:lvl4pPr>
            <a:lvl5pPr marL="2057400" indent="-228600" algn="l" rtl="0" fontAlgn="base">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0" algn="ctr">
              <a:buClr>
                <a:srgbClr val="996600"/>
              </a:buClr>
              <a:buNone/>
            </a:pPr>
            <a:r>
              <a:rPr lang="en-GB" sz="4000" dirty="0">
                <a:solidFill>
                  <a:srgbClr val="011893"/>
                </a:solidFill>
                <a:latin typeface="Gill Sans MT" panose="020B0502020104020203" pitchFamily="34" charset="0"/>
              </a:rPr>
              <a:t>What makes a good community mobiliser?</a:t>
            </a:r>
          </a:p>
        </p:txBody>
      </p:sp>
      <p:sp>
        <p:nvSpPr>
          <p:cNvPr id="5" name="Content Placeholder 2"/>
          <p:cNvSpPr>
            <a:spLocks noGrp="1"/>
          </p:cNvSpPr>
          <p:nvPr>
            <p:ph idx="1"/>
          </p:nvPr>
        </p:nvSpPr>
        <p:spPr>
          <a:xfrm>
            <a:off x="6564404" y="3039034"/>
            <a:ext cx="5614148" cy="3818965"/>
          </a:xfrm>
        </p:spPr>
        <p:txBody>
          <a:bodyPr>
            <a:noAutofit/>
          </a:bodyPr>
          <a:lstStyle/>
          <a:p>
            <a:r>
              <a:rPr lang="en-GB" sz="2800" dirty="0">
                <a:latin typeface="Gill Sans MT" charset="0"/>
                <a:ea typeface="Gill Sans MT" charset="0"/>
                <a:cs typeface="Gill Sans MT" charset="0"/>
              </a:rPr>
              <a:t>Work in groups</a:t>
            </a:r>
          </a:p>
          <a:p>
            <a:r>
              <a:rPr lang="en-GB" sz="2800" dirty="0">
                <a:latin typeface="Gill Sans MT" charset="0"/>
                <a:ea typeface="Gill Sans MT" charset="0"/>
                <a:cs typeface="Gill Sans MT" charset="0"/>
              </a:rPr>
              <a:t>Describe qualities of a good community mobiliser, based on your new knowledge</a:t>
            </a:r>
          </a:p>
          <a:p>
            <a:r>
              <a:rPr lang="en-GB" sz="2800" dirty="0">
                <a:latin typeface="Gill Sans MT" charset="0"/>
                <a:ea typeface="Gill Sans MT" charset="0"/>
                <a:cs typeface="Gill Sans MT" charset="0"/>
              </a:rPr>
              <a:t>Be creative!</a:t>
            </a:r>
          </a:p>
          <a:p>
            <a:r>
              <a:rPr lang="en-GB" sz="2800" dirty="0">
                <a:latin typeface="Gill Sans MT" charset="0"/>
                <a:ea typeface="Gill Sans MT" charset="0"/>
                <a:cs typeface="Gill Sans MT" charset="0"/>
              </a:rPr>
              <a:t>Each group will present their output</a:t>
            </a:r>
          </a:p>
        </p:txBody>
      </p:sp>
      <p:sp>
        <p:nvSpPr>
          <p:cNvPr id="2" name="Slide Number Placeholder 1"/>
          <p:cNvSpPr>
            <a:spLocks noGrp="1"/>
          </p:cNvSpPr>
          <p:nvPr>
            <p:ph type="sldNum" sz="quarter" idx="12"/>
          </p:nvPr>
        </p:nvSpPr>
        <p:spPr/>
        <p:txBody>
          <a:bodyPr/>
          <a:lstStyle/>
          <a:p>
            <a:fld id="{D8AC6650-73DF-46B7-A688-A216FA2CA224}" type="slidenum">
              <a:rPr lang="en-GB" smtClean="0"/>
              <a:pPr/>
              <a:t>41</a:t>
            </a:fld>
            <a:endParaRPr lang="en-GB" dirty="0"/>
          </a:p>
        </p:txBody>
      </p:sp>
    </p:spTree>
    <p:extLst>
      <p:ext uri="{BB962C8B-B14F-4D97-AF65-F5344CB8AC3E}">
        <p14:creationId xmlns:p14="http://schemas.microsoft.com/office/powerpoint/2010/main" val="189357745"/>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198" y="333887"/>
            <a:ext cx="11129683" cy="862020"/>
          </a:xfrm>
        </p:spPr>
        <p:txBody>
          <a:bodyPr>
            <a:noAutofit/>
          </a:bodyPr>
          <a:lstStyle/>
          <a:p>
            <a:r>
              <a:rPr lang="en-GB" sz="3600" b="1" dirty="0">
                <a:solidFill>
                  <a:srgbClr val="011893"/>
                </a:solidFill>
                <a:latin typeface="Gill Sans MT" charset="0"/>
                <a:ea typeface="Gill Sans MT" charset="0"/>
                <a:cs typeface="Gill Sans MT" charset="0"/>
              </a:rPr>
              <a:t>Qualities of a good community mobiliser</a:t>
            </a:r>
            <a:br>
              <a:rPr lang="en-GB" sz="3600" b="1" dirty="0">
                <a:solidFill>
                  <a:srgbClr val="011893"/>
                </a:solidFill>
                <a:latin typeface="Gill Sans MT" charset="0"/>
                <a:ea typeface="Gill Sans MT" charset="0"/>
                <a:cs typeface="Gill Sans MT" charset="0"/>
              </a:rPr>
            </a:br>
            <a:endParaRPr lang="en-GB" sz="3600" b="1" dirty="0">
              <a:solidFill>
                <a:srgbClr val="011893"/>
              </a:solidFill>
              <a:latin typeface="Gill Sans MT" charset="0"/>
              <a:ea typeface="Gill Sans MT" charset="0"/>
              <a:cs typeface="Gill Sans MT" charset="0"/>
            </a:endParaRPr>
          </a:p>
        </p:txBody>
      </p:sp>
      <p:sp>
        <p:nvSpPr>
          <p:cNvPr id="3" name="Content Placeholder 2"/>
          <p:cNvSpPr>
            <a:spLocks noGrp="1"/>
          </p:cNvSpPr>
          <p:nvPr>
            <p:ph idx="1"/>
          </p:nvPr>
        </p:nvSpPr>
        <p:spPr>
          <a:xfrm>
            <a:off x="838199" y="1195907"/>
            <a:ext cx="9718000" cy="5393152"/>
          </a:xfrm>
        </p:spPr>
        <p:txBody>
          <a:bodyPr>
            <a:normAutofit lnSpcReduction="10000"/>
          </a:bodyPr>
          <a:lstStyle/>
          <a:p>
            <a:pPr marL="342900" lvl="0" indent="-342900" fontAlgn="base">
              <a:lnSpc>
                <a:spcPct val="80000"/>
              </a:lnSpc>
              <a:spcBef>
                <a:spcPct val="20000"/>
              </a:spcBef>
              <a:spcAft>
                <a:spcPct val="0"/>
              </a:spcAft>
              <a:buClr>
                <a:srgbClr val="996600"/>
              </a:buClr>
              <a:buFont typeface="Wingdings" panose="05000000000000000000" pitchFamily="2" charset="2"/>
              <a:buChar char="w"/>
            </a:pPr>
            <a:r>
              <a:rPr lang="en-US" sz="3600" dirty="0">
                <a:solidFill>
                  <a:srgbClr val="000000"/>
                </a:solidFill>
                <a:latin typeface="Gill Sans MT" panose="020B0502020104020203" pitchFamily="34" charset="0"/>
              </a:rPr>
              <a:t>Good communicator</a:t>
            </a:r>
          </a:p>
          <a:p>
            <a:pPr marL="342900" lvl="0" indent="-342900" fontAlgn="base">
              <a:lnSpc>
                <a:spcPct val="80000"/>
              </a:lnSpc>
              <a:spcBef>
                <a:spcPct val="20000"/>
              </a:spcBef>
              <a:spcAft>
                <a:spcPct val="0"/>
              </a:spcAft>
              <a:buClr>
                <a:srgbClr val="996600"/>
              </a:buClr>
              <a:buFont typeface="Wingdings" panose="05000000000000000000" pitchFamily="2" charset="2"/>
              <a:buChar char="w"/>
            </a:pPr>
            <a:r>
              <a:rPr lang="en-US" sz="3600" dirty="0">
                <a:solidFill>
                  <a:srgbClr val="000000"/>
                </a:solidFill>
                <a:latin typeface="Gill Sans MT" panose="020B0502020104020203" pitchFamily="34" charset="0"/>
              </a:rPr>
              <a:t>Good facilitator</a:t>
            </a:r>
          </a:p>
          <a:p>
            <a:pPr marL="342900" lvl="0" indent="-342900" fontAlgn="base">
              <a:lnSpc>
                <a:spcPct val="80000"/>
              </a:lnSpc>
              <a:spcBef>
                <a:spcPct val="20000"/>
              </a:spcBef>
              <a:spcAft>
                <a:spcPct val="0"/>
              </a:spcAft>
              <a:buClr>
                <a:srgbClr val="996600"/>
              </a:buClr>
              <a:buFont typeface="Wingdings" panose="05000000000000000000" pitchFamily="2" charset="2"/>
              <a:buChar char="w"/>
            </a:pPr>
            <a:r>
              <a:rPr lang="en-US" sz="3600" dirty="0">
                <a:solidFill>
                  <a:srgbClr val="000000"/>
                </a:solidFill>
                <a:latin typeface="Gill Sans MT" panose="020B0502020104020203" pitchFamily="34" charset="0"/>
              </a:rPr>
              <a:t>Good listener</a:t>
            </a:r>
          </a:p>
          <a:p>
            <a:pPr marL="342900" lvl="0" indent="-342900" fontAlgn="base">
              <a:lnSpc>
                <a:spcPct val="80000"/>
              </a:lnSpc>
              <a:spcBef>
                <a:spcPct val="20000"/>
              </a:spcBef>
              <a:spcAft>
                <a:spcPct val="0"/>
              </a:spcAft>
              <a:buClr>
                <a:srgbClr val="996600"/>
              </a:buClr>
              <a:buFont typeface="Wingdings" panose="05000000000000000000" pitchFamily="2" charset="2"/>
              <a:buChar char="w"/>
            </a:pPr>
            <a:r>
              <a:rPr lang="en-US" sz="3600" dirty="0">
                <a:solidFill>
                  <a:srgbClr val="000000"/>
                </a:solidFill>
                <a:latin typeface="Gill Sans MT" panose="020B0502020104020203" pitchFamily="34" charset="0"/>
              </a:rPr>
              <a:t>Open-minded</a:t>
            </a:r>
          </a:p>
          <a:p>
            <a:pPr marL="342900" lvl="0" indent="-342900" fontAlgn="base">
              <a:lnSpc>
                <a:spcPct val="80000"/>
              </a:lnSpc>
              <a:spcBef>
                <a:spcPct val="20000"/>
              </a:spcBef>
              <a:spcAft>
                <a:spcPct val="0"/>
              </a:spcAft>
              <a:buClr>
                <a:srgbClr val="996600"/>
              </a:buClr>
              <a:buFont typeface="Wingdings" panose="05000000000000000000" pitchFamily="2" charset="2"/>
              <a:buChar char="w"/>
            </a:pPr>
            <a:r>
              <a:rPr lang="en-US" sz="3600" dirty="0">
                <a:solidFill>
                  <a:srgbClr val="000000"/>
                </a:solidFill>
                <a:latin typeface="Gill Sans MT" panose="020B0502020104020203" pitchFamily="34" charset="0"/>
              </a:rPr>
              <a:t>Dedicated</a:t>
            </a:r>
          </a:p>
          <a:p>
            <a:pPr marL="342900" lvl="0" indent="-342900" fontAlgn="base">
              <a:lnSpc>
                <a:spcPct val="80000"/>
              </a:lnSpc>
              <a:spcBef>
                <a:spcPct val="20000"/>
              </a:spcBef>
              <a:spcAft>
                <a:spcPct val="0"/>
              </a:spcAft>
              <a:buClr>
                <a:srgbClr val="996600"/>
              </a:buClr>
              <a:buFont typeface="Wingdings" panose="05000000000000000000" pitchFamily="2" charset="2"/>
              <a:buChar char="w"/>
            </a:pPr>
            <a:r>
              <a:rPr lang="en-US" sz="3600" dirty="0">
                <a:solidFill>
                  <a:srgbClr val="000000"/>
                </a:solidFill>
                <a:latin typeface="Gill Sans MT" panose="020B0502020104020203" pitchFamily="34" charset="0"/>
              </a:rPr>
              <a:t>Energetic</a:t>
            </a:r>
          </a:p>
          <a:p>
            <a:pPr marL="342900" lvl="0" indent="-342900" fontAlgn="base">
              <a:lnSpc>
                <a:spcPct val="80000"/>
              </a:lnSpc>
              <a:spcBef>
                <a:spcPct val="20000"/>
              </a:spcBef>
              <a:spcAft>
                <a:spcPct val="0"/>
              </a:spcAft>
              <a:buClr>
                <a:srgbClr val="996600"/>
              </a:buClr>
              <a:buFont typeface="Wingdings" panose="05000000000000000000" pitchFamily="2" charset="2"/>
              <a:buChar char="w"/>
            </a:pPr>
            <a:r>
              <a:rPr lang="en-US" sz="3600" dirty="0">
                <a:solidFill>
                  <a:srgbClr val="000000"/>
                </a:solidFill>
                <a:latin typeface="Gill Sans MT" panose="020B0502020104020203" pitchFamily="34" charset="0"/>
              </a:rPr>
              <a:t>Persuasive</a:t>
            </a:r>
          </a:p>
          <a:p>
            <a:pPr marL="342900" lvl="0" indent="-342900" fontAlgn="base">
              <a:lnSpc>
                <a:spcPct val="80000"/>
              </a:lnSpc>
              <a:spcBef>
                <a:spcPct val="20000"/>
              </a:spcBef>
              <a:spcAft>
                <a:spcPct val="0"/>
              </a:spcAft>
              <a:buClr>
                <a:srgbClr val="996600"/>
              </a:buClr>
              <a:buFont typeface="Wingdings" panose="05000000000000000000" pitchFamily="2" charset="2"/>
              <a:buChar char="w"/>
            </a:pPr>
            <a:r>
              <a:rPr lang="en-US" sz="3600" dirty="0">
                <a:solidFill>
                  <a:srgbClr val="000000"/>
                </a:solidFill>
                <a:latin typeface="Gill Sans MT" panose="020B0502020104020203" pitchFamily="34" charset="0"/>
              </a:rPr>
              <a:t>Honest, endangers trust</a:t>
            </a:r>
          </a:p>
          <a:p>
            <a:pPr marL="342900" lvl="0" indent="-342900" fontAlgn="base">
              <a:lnSpc>
                <a:spcPct val="80000"/>
              </a:lnSpc>
              <a:spcBef>
                <a:spcPct val="20000"/>
              </a:spcBef>
              <a:spcAft>
                <a:spcPct val="0"/>
              </a:spcAft>
              <a:buClr>
                <a:srgbClr val="996600"/>
              </a:buClr>
              <a:buFont typeface="Wingdings" panose="05000000000000000000" pitchFamily="2" charset="2"/>
              <a:buChar char="w"/>
            </a:pPr>
            <a:r>
              <a:rPr lang="en-US" sz="3600" dirty="0">
                <a:solidFill>
                  <a:srgbClr val="000000"/>
                </a:solidFill>
                <a:latin typeface="Gill Sans MT" panose="020B0502020104020203" pitchFamily="34" charset="0"/>
              </a:rPr>
              <a:t>Familiar with culture and values of the community </a:t>
            </a:r>
          </a:p>
          <a:p>
            <a:pPr marL="342900" lvl="0" indent="-342900" fontAlgn="base">
              <a:lnSpc>
                <a:spcPct val="80000"/>
              </a:lnSpc>
              <a:spcBef>
                <a:spcPct val="20000"/>
              </a:spcBef>
              <a:spcAft>
                <a:spcPct val="0"/>
              </a:spcAft>
              <a:buClr>
                <a:srgbClr val="996600"/>
              </a:buClr>
              <a:buFont typeface="Wingdings" panose="05000000000000000000" pitchFamily="2" charset="2"/>
              <a:buChar char="w"/>
            </a:pPr>
            <a:r>
              <a:rPr lang="en-US" sz="3600" dirty="0" err="1">
                <a:solidFill>
                  <a:srgbClr val="000000"/>
                </a:solidFill>
                <a:latin typeface="Gill Sans MT" panose="020B0502020104020203" pitchFamily="34" charset="0"/>
              </a:rPr>
              <a:t>Organised</a:t>
            </a:r>
            <a:endParaRPr lang="en-US" sz="3600" dirty="0">
              <a:solidFill>
                <a:srgbClr val="000000"/>
              </a:solidFill>
              <a:latin typeface="Gill Sans MT" panose="020B0502020104020203" pitchFamily="34" charset="0"/>
            </a:endParaRPr>
          </a:p>
          <a:p>
            <a:endParaRPr lang="en-GB" dirty="0"/>
          </a:p>
        </p:txBody>
      </p:sp>
      <p:sp>
        <p:nvSpPr>
          <p:cNvPr id="4" name="Slide Number Placeholder 3"/>
          <p:cNvSpPr>
            <a:spLocks noGrp="1"/>
          </p:cNvSpPr>
          <p:nvPr>
            <p:ph type="sldNum" sz="quarter" idx="12"/>
          </p:nvPr>
        </p:nvSpPr>
        <p:spPr/>
        <p:txBody>
          <a:bodyPr/>
          <a:lstStyle/>
          <a:p>
            <a:fld id="{D8AC6650-73DF-46B7-A688-A216FA2CA224}" type="slidenum">
              <a:rPr lang="en-GB" smtClean="0"/>
              <a:pPr/>
              <a:t>42</a:t>
            </a:fld>
            <a:endParaRPr lang="en-GB" dirty="0"/>
          </a:p>
        </p:txBody>
      </p:sp>
    </p:spTree>
    <p:extLst>
      <p:ext uri="{BB962C8B-B14F-4D97-AF65-F5344CB8AC3E}">
        <p14:creationId xmlns:p14="http://schemas.microsoft.com/office/powerpoint/2010/main" val="3029212949"/>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1915127" y="1180618"/>
            <a:ext cx="8361229" cy="775504"/>
          </a:xfrm>
        </p:spPr>
        <p:txBody>
          <a:bodyPr>
            <a:normAutofit/>
          </a:bodyPr>
          <a:lstStyle/>
          <a:p>
            <a:r>
              <a:rPr lang="en-US" sz="4800" b="1" dirty="0">
                <a:solidFill>
                  <a:srgbClr val="000099"/>
                </a:solidFill>
                <a:latin typeface="Gill Sans MT" panose="020B0502020104020203" pitchFamily="34" charset="0"/>
              </a:rPr>
              <a:t>To sum up....</a:t>
            </a:r>
            <a:endParaRPr lang="en-GB" sz="4800" b="1" dirty="0">
              <a:solidFill>
                <a:srgbClr val="000099"/>
              </a:solidFill>
              <a:latin typeface="Gill Sans MT" panose="020B0502020104020203" pitchFamily="34" charset="0"/>
            </a:endParaRPr>
          </a:p>
        </p:txBody>
      </p:sp>
      <p:sp>
        <p:nvSpPr>
          <p:cNvPr id="5" name="Content Placeholder 4"/>
          <p:cNvSpPr>
            <a:spLocks noGrp="1"/>
          </p:cNvSpPr>
          <p:nvPr>
            <p:ph type="subTitle" idx="1"/>
          </p:nvPr>
        </p:nvSpPr>
        <p:spPr>
          <a:xfrm>
            <a:off x="1481559" y="1956121"/>
            <a:ext cx="9271321" cy="3576577"/>
          </a:xfrm>
        </p:spPr>
        <p:txBody>
          <a:bodyPr>
            <a:normAutofit fontScale="92500"/>
          </a:bodyPr>
          <a:lstStyle/>
          <a:p>
            <a:pPr marL="514350" lvl="0" indent="-514350">
              <a:buFont typeface="+mj-lt"/>
              <a:buAutoNum type="arabicPeriod"/>
            </a:pPr>
            <a:r>
              <a:rPr lang="en-GB" sz="3300" dirty="0">
                <a:latin typeface="Gill Sans MT" panose="020B0502020104020203" pitchFamily="34" charset="0"/>
              </a:rPr>
              <a:t>Community mobilisation is closely related to community empowerment </a:t>
            </a:r>
            <a:r>
              <a:rPr lang="mr-IN" sz="3300" dirty="0">
                <a:latin typeface="Gill Sans MT" panose="020B0502020104020203" pitchFamily="34" charset="0"/>
              </a:rPr>
              <a:t>–</a:t>
            </a:r>
            <a:r>
              <a:rPr lang="en-GB" sz="3300" dirty="0">
                <a:latin typeface="Gill Sans MT" panose="020B0502020104020203" pitchFamily="34" charset="0"/>
              </a:rPr>
              <a:t> the former cannot occur without the latter</a:t>
            </a:r>
          </a:p>
          <a:p>
            <a:pPr marL="514350" lvl="0" indent="-514350">
              <a:buFont typeface="+mj-lt"/>
              <a:buAutoNum type="arabicPeriod"/>
            </a:pPr>
            <a:r>
              <a:rPr lang="en-GB" sz="3300" dirty="0">
                <a:latin typeface="Gill Sans MT" panose="020B0502020104020203" pitchFamily="34" charset="0"/>
              </a:rPr>
              <a:t>This means mobilising community capacity </a:t>
            </a:r>
            <a:r>
              <a:rPr lang="mr-IN" sz="3300" dirty="0">
                <a:latin typeface="Gill Sans MT" panose="020B0502020104020203" pitchFamily="34" charset="0"/>
              </a:rPr>
              <a:t>–</a:t>
            </a:r>
            <a:r>
              <a:rPr lang="en-GB" sz="3300" dirty="0">
                <a:latin typeface="Gill Sans MT" panose="020B0502020104020203" pitchFamily="34" charset="0"/>
              </a:rPr>
              <a:t> harnessing existing skills and knowledge, and creating conditions under which they can be put to use</a:t>
            </a:r>
          </a:p>
          <a:p>
            <a:pPr marL="514350" lvl="0" indent="-514350">
              <a:buFont typeface="+mj-lt"/>
              <a:buAutoNum type="arabicPeriod"/>
            </a:pPr>
            <a:endParaRPr lang="en-GB" dirty="0"/>
          </a:p>
          <a:p>
            <a:endParaRPr lang="en-GB" dirty="0"/>
          </a:p>
        </p:txBody>
      </p:sp>
      <p:sp>
        <p:nvSpPr>
          <p:cNvPr id="3" name="Slide Number Placeholder 2"/>
          <p:cNvSpPr>
            <a:spLocks noGrp="1"/>
          </p:cNvSpPr>
          <p:nvPr>
            <p:ph type="sldNum" sz="quarter" idx="12"/>
          </p:nvPr>
        </p:nvSpPr>
        <p:spPr/>
        <p:txBody>
          <a:bodyPr/>
          <a:lstStyle/>
          <a:p>
            <a:fld id="{D8AC6650-73DF-46B7-A688-A216FA2CA224}" type="slidenum">
              <a:rPr lang="en-GB" smtClean="0"/>
              <a:t>43</a:t>
            </a:fld>
            <a:endParaRPr lang="en-GB"/>
          </a:p>
        </p:txBody>
      </p:sp>
    </p:spTree>
    <p:extLst>
      <p:ext uri="{BB962C8B-B14F-4D97-AF65-F5344CB8AC3E}">
        <p14:creationId xmlns:p14="http://schemas.microsoft.com/office/powerpoint/2010/main" val="101581440"/>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1915127" y="1180618"/>
            <a:ext cx="8361229" cy="775504"/>
          </a:xfrm>
        </p:spPr>
        <p:txBody>
          <a:bodyPr>
            <a:normAutofit/>
          </a:bodyPr>
          <a:lstStyle/>
          <a:p>
            <a:r>
              <a:rPr lang="en-US" sz="4800" b="1" dirty="0">
                <a:solidFill>
                  <a:srgbClr val="000099"/>
                </a:solidFill>
                <a:latin typeface="Gill Sans MT" panose="020B0502020104020203" pitchFamily="34" charset="0"/>
              </a:rPr>
              <a:t>To sum up....</a:t>
            </a:r>
            <a:endParaRPr lang="en-GB" sz="4800" b="1" dirty="0">
              <a:solidFill>
                <a:srgbClr val="000099"/>
              </a:solidFill>
              <a:latin typeface="Gill Sans MT" panose="020B0502020104020203" pitchFamily="34" charset="0"/>
            </a:endParaRPr>
          </a:p>
        </p:txBody>
      </p:sp>
      <p:sp>
        <p:nvSpPr>
          <p:cNvPr id="5" name="Content Placeholder 4"/>
          <p:cNvSpPr>
            <a:spLocks noGrp="1"/>
          </p:cNvSpPr>
          <p:nvPr>
            <p:ph type="subTitle" idx="1"/>
          </p:nvPr>
        </p:nvSpPr>
        <p:spPr>
          <a:xfrm>
            <a:off x="1481559" y="1956121"/>
            <a:ext cx="9271321" cy="3576577"/>
          </a:xfrm>
        </p:spPr>
        <p:txBody>
          <a:bodyPr>
            <a:normAutofit fontScale="92500"/>
          </a:bodyPr>
          <a:lstStyle/>
          <a:p>
            <a:pPr marL="514350" lvl="0" indent="-514350">
              <a:buFont typeface="+mj-lt"/>
              <a:buAutoNum type="arabicPeriod" startAt="3"/>
            </a:pPr>
            <a:r>
              <a:rPr lang="en-GB" sz="3300" dirty="0">
                <a:latin typeface="Gill Sans MT" panose="020B0502020104020203" pitchFamily="34" charset="0"/>
              </a:rPr>
              <a:t>Community mobilisation is allowing communities to take the lead and truly engage with conservation, </a:t>
            </a:r>
            <a:r>
              <a:rPr lang="en-GB" sz="3300">
                <a:latin typeface="Gill Sans MT" panose="020B0502020104020203" pitchFamily="34" charset="0"/>
              </a:rPr>
              <a:t>and is </a:t>
            </a:r>
            <a:r>
              <a:rPr lang="en-GB" sz="3300" dirty="0">
                <a:latin typeface="Gill Sans MT" panose="020B0502020104020203" pitchFamily="34" charset="0"/>
              </a:rPr>
              <a:t>a key part of a well-designed conservation project</a:t>
            </a:r>
          </a:p>
          <a:p>
            <a:pPr marL="514350" lvl="0" indent="-514350">
              <a:buFont typeface="+mj-lt"/>
              <a:buAutoNum type="arabicPeriod" startAt="3"/>
            </a:pPr>
            <a:r>
              <a:rPr lang="en-GB" sz="3300" b="1" dirty="0">
                <a:latin typeface="Gill Sans MT" panose="020B0502020104020203" pitchFamily="34" charset="0"/>
              </a:rPr>
              <a:t>Community mobilisation makes conservation projects more likely to be effective and sustainable</a:t>
            </a:r>
          </a:p>
          <a:p>
            <a:pPr marL="514350" lvl="0" indent="-514350">
              <a:buFont typeface="+mj-lt"/>
              <a:buAutoNum type="arabicPeriod" startAt="3"/>
            </a:pPr>
            <a:endParaRPr lang="en-GB" dirty="0"/>
          </a:p>
          <a:p>
            <a:endParaRPr lang="en-GB" dirty="0"/>
          </a:p>
        </p:txBody>
      </p:sp>
      <p:sp>
        <p:nvSpPr>
          <p:cNvPr id="3" name="Slide Number Placeholder 2"/>
          <p:cNvSpPr>
            <a:spLocks noGrp="1"/>
          </p:cNvSpPr>
          <p:nvPr>
            <p:ph type="sldNum" sz="quarter" idx="12"/>
          </p:nvPr>
        </p:nvSpPr>
        <p:spPr/>
        <p:txBody>
          <a:bodyPr/>
          <a:lstStyle/>
          <a:p>
            <a:fld id="{D8AC6650-73DF-46B7-A688-A216FA2CA224}" type="slidenum">
              <a:rPr lang="en-GB" smtClean="0"/>
              <a:t>44</a:t>
            </a:fld>
            <a:endParaRPr lang="en-GB"/>
          </a:p>
        </p:txBody>
      </p:sp>
    </p:spTree>
    <p:extLst>
      <p:ext uri="{BB962C8B-B14F-4D97-AF65-F5344CB8AC3E}">
        <p14:creationId xmlns:p14="http://schemas.microsoft.com/office/powerpoint/2010/main" val="828957660"/>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type="subTitle" idx="1"/>
          </p:nvPr>
        </p:nvSpPr>
        <p:spPr>
          <a:xfrm>
            <a:off x="1159098" y="3322749"/>
            <a:ext cx="9826949" cy="2382592"/>
          </a:xfrm>
        </p:spPr>
        <p:txBody>
          <a:bodyPr>
            <a:noAutofit/>
          </a:bodyPr>
          <a:lstStyle/>
          <a:p>
            <a:pPr marL="457200" marR="0" lvl="0" indent="-457200" defTabSz="914400" eaLnBrk="1" fontAlgn="auto" latinLnBrk="0" hangingPunct="1">
              <a:lnSpc>
                <a:spcPct val="100000"/>
              </a:lnSpc>
              <a:spcBef>
                <a:spcPts val="0"/>
              </a:spcBef>
              <a:spcAft>
                <a:spcPts val="0"/>
              </a:spcAft>
              <a:buClr>
                <a:schemeClr val="tx1"/>
              </a:buClr>
              <a:buSzTx/>
              <a:buFont typeface="Arial" charset="0"/>
              <a:buNone/>
              <a:tabLst/>
              <a:defRPr/>
            </a:pPr>
            <a:r>
              <a:rPr lang="en-GB" sz="3600" b="1" dirty="0">
                <a:solidFill>
                  <a:srgbClr val="000099"/>
                </a:solidFill>
                <a:latin typeface="Gill Sans MT" charset="0"/>
                <a:ea typeface="Gill Sans MT" charset="0"/>
                <a:cs typeface="Gill Sans MT" charset="0"/>
              </a:rPr>
              <a:t>Turn to the Work </a:t>
            </a:r>
            <a:r>
              <a:rPr lang="en-GB" sz="3600" b="1">
                <a:solidFill>
                  <a:srgbClr val="000099"/>
                </a:solidFill>
                <a:latin typeface="Gill Sans MT" charset="0"/>
                <a:ea typeface="Gill Sans MT" charset="0"/>
                <a:cs typeface="Gill Sans MT" charset="0"/>
              </a:rPr>
              <a:t>Plan in your </a:t>
            </a:r>
            <a:r>
              <a:rPr lang="en-GB" sz="3600" b="1" dirty="0">
                <a:solidFill>
                  <a:srgbClr val="000099"/>
                </a:solidFill>
                <a:latin typeface="Gill Sans MT" charset="0"/>
                <a:ea typeface="Gill Sans MT" charset="0"/>
                <a:cs typeface="Gill Sans MT" charset="0"/>
              </a:rPr>
              <a:t>training manual and think about your key learning from today, and how you might apply it in practice!  </a:t>
            </a:r>
          </a:p>
        </p:txBody>
      </p:sp>
      <p:sp>
        <p:nvSpPr>
          <p:cNvPr id="3" name="Explosion 2 2"/>
          <p:cNvSpPr/>
          <p:nvPr/>
        </p:nvSpPr>
        <p:spPr>
          <a:xfrm>
            <a:off x="3863663" y="502276"/>
            <a:ext cx="4043966" cy="2704563"/>
          </a:xfrm>
          <a:prstGeom prst="irregularSeal2">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000" dirty="0">
                <a:solidFill>
                  <a:schemeClr val="bg1"/>
                </a:solidFill>
                <a:latin typeface="Gill Sans MT" charset="0"/>
                <a:ea typeface="Gill Sans MT" charset="0"/>
                <a:cs typeface="Gill Sans MT" charset="0"/>
              </a:rPr>
              <a:t>Don’t forget!</a:t>
            </a:r>
          </a:p>
        </p:txBody>
      </p:sp>
      <p:sp>
        <p:nvSpPr>
          <p:cNvPr id="2" name="Slide Number Placeholder 1"/>
          <p:cNvSpPr>
            <a:spLocks noGrp="1"/>
          </p:cNvSpPr>
          <p:nvPr>
            <p:ph type="sldNum" sz="quarter" idx="12"/>
          </p:nvPr>
        </p:nvSpPr>
        <p:spPr/>
        <p:txBody>
          <a:bodyPr/>
          <a:lstStyle/>
          <a:p>
            <a:fld id="{D8AC6650-73DF-46B7-A688-A216FA2CA224}" type="slidenum">
              <a:rPr lang="en-GB" smtClean="0"/>
              <a:t>45</a:t>
            </a:fld>
            <a:endParaRPr lang="en-GB"/>
          </a:p>
        </p:txBody>
      </p:sp>
    </p:spTree>
    <p:extLst>
      <p:ext uri="{BB962C8B-B14F-4D97-AF65-F5344CB8AC3E}">
        <p14:creationId xmlns:p14="http://schemas.microsoft.com/office/powerpoint/2010/main" val="914734159"/>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0E6A92-15E8-4149-89B1-9217CCA712DA}"/>
              </a:ext>
            </a:extLst>
          </p:cNvPr>
          <p:cNvSpPr>
            <a:spLocks noGrp="1"/>
          </p:cNvSpPr>
          <p:nvPr>
            <p:ph type="title"/>
          </p:nvPr>
        </p:nvSpPr>
        <p:spPr>
          <a:xfrm>
            <a:off x="1295400" y="326465"/>
            <a:ext cx="9601200" cy="930327"/>
          </a:xfrm>
        </p:spPr>
        <p:txBody>
          <a:bodyPr>
            <a:normAutofit/>
          </a:bodyPr>
          <a:lstStyle/>
          <a:p>
            <a:pPr algn="ctr"/>
            <a:r>
              <a:rPr lang="en-GB" sz="4800" b="1" dirty="0">
                <a:solidFill>
                  <a:srgbClr val="000099"/>
                </a:solidFill>
                <a:latin typeface="Gill Sans MT" charset="0"/>
              </a:rPr>
              <a:t>Acknowledgement</a:t>
            </a:r>
          </a:p>
        </p:txBody>
      </p:sp>
      <p:sp>
        <p:nvSpPr>
          <p:cNvPr id="3" name="Content Placeholder 2">
            <a:extLst>
              <a:ext uri="{FF2B5EF4-FFF2-40B4-BE49-F238E27FC236}">
                <a16:creationId xmlns:a16="http://schemas.microsoft.com/office/drawing/2014/main" id="{52448D1A-77EC-442D-A4F6-016A7BDAA9A3}"/>
              </a:ext>
            </a:extLst>
          </p:cNvPr>
          <p:cNvSpPr>
            <a:spLocks noGrp="1"/>
          </p:cNvSpPr>
          <p:nvPr>
            <p:ph idx="1"/>
          </p:nvPr>
        </p:nvSpPr>
        <p:spPr>
          <a:xfrm>
            <a:off x="1209104" y="2264229"/>
            <a:ext cx="10530590" cy="2630078"/>
          </a:xfrm>
        </p:spPr>
        <p:txBody>
          <a:bodyPr>
            <a:normAutofit/>
          </a:bodyPr>
          <a:lstStyle/>
          <a:p>
            <a:pPr marL="0" indent="0" algn="ctr">
              <a:buNone/>
            </a:pPr>
            <a:r>
              <a:rPr lang="en-GB" sz="3600" dirty="0">
                <a:latin typeface="Gill Sans MT" charset="0"/>
              </a:rPr>
              <a:t>These modules were developed and administered by Mrs Eunice </a:t>
            </a:r>
            <a:r>
              <a:rPr lang="en-GB" sz="3600" dirty="0" err="1">
                <a:latin typeface="Gill Sans MT" charset="0"/>
              </a:rPr>
              <a:t>Duli</a:t>
            </a:r>
            <a:r>
              <a:rPr lang="en-GB" sz="3600" dirty="0">
                <a:latin typeface="Gill Sans MT" charset="0"/>
              </a:rPr>
              <a:t> and Mrs </a:t>
            </a:r>
            <a:r>
              <a:rPr lang="en-GB" sz="3600" dirty="0" err="1">
                <a:latin typeface="Gill Sans MT" charset="0"/>
              </a:rPr>
              <a:t>Agripinnah</a:t>
            </a:r>
            <a:r>
              <a:rPr lang="en-GB" sz="3600" dirty="0">
                <a:latin typeface="Gill Sans MT" charset="0"/>
              </a:rPr>
              <a:t> </a:t>
            </a:r>
            <a:r>
              <a:rPr lang="en-GB" sz="3600" dirty="0" err="1">
                <a:latin typeface="Gill Sans MT" charset="0"/>
              </a:rPr>
              <a:t>Namara</a:t>
            </a:r>
            <a:endParaRPr lang="en-GB" sz="3600" dirty="0">
              <a:latin typeface="Gill Sans MT" charset="0"/>
            </a:endParaRPr>
          </a:p>
        </p:txBody>
      </p:sp>
      <p:sp>
        <p:nvSpPr>
          <p:cNvPr id="4" name="Slide Number Placeholder 3">
            <a:extLst>
              <a:ext uri="{FF2B5EF4-FFF2-40B4-BE49-F238E27FC236}">
                <a16:creationId xmlns:a16="http://schemas.microsoft.com/office/drawing/2014/main" id="{EFE3EEAB-2EE8-4973-AC38-8193447E209C}"/>
              </a:ext>
            </a:extLst>
          </p:cNvPr>
          <p:cNvSpPr>
            <a:spLocks noGrp="1"/>
          </p:cNvSpPr>
          <p:nvPr>
            <p:ph type="sldNum" sz="quarter" idx="12"/>
          </p:nvPr>
        </p:nvSpPr>
        <p:spPr/>
        <p:txBody>
          <a:bodyPr/>
          <a:lstStyle/>
          <a:p>
            <a:fld id="{D8AC6650-73DF-46B7-A688-A216FA2CA224}" type="slidenum">
              <a:rPr lang="en-GB" smtClean="0"/>
              <a:pPr/>
              <a:t>46</a:t>
            </a:fld>
            <a:endParaRPr lang="en-GB" dirty="0"/>
          </a:p>
        </p:txBody>
      </p:sp>
    </p:spTree>
    <p:extLst>
      <p:ext uri="{BB962C8B-B14F-4D97-AF65-F5344CB8AC3E}">
        <p14:creationId xmlns:p14="http://schemas.microsoft.com/office/powerpoint/2010/main" val="1628841009"/>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0E6A92-15E8-4149-89B1-9217CCA712DA}"/>
              </a:ext>
            </a:extLst>
          </p:cNvPr>
          <p:cNvSpPr>
            <a:spLocks noGrp="1"/>
          </p:cNvSpPr>
          <p:nvPr>
            <p:ph type="title"/>
          </p:nvPr>
        </p:nvSpPr>
        <p:spPr>
          <a:xfrm>
            <a:off x="1295400" y="326465"/>
            <a:ext cx="9601200" cy="930327"/>
          </a:xfrm>
        </p:spPr>
        <p:txBody>
          <a:bodyPr>
            <a:normAutofit/>
          </a:bodyPr>
          <a:lstStyle/>
          <a:p>
            <a:pPr algn="ctr"/>
            <a:r>
              <a:rPr lang="en-GB" sz="4800" b="1" dirty="0">
                <a:solidFill>
                  <a:srgbClr val="000099"/>
                </a:solidFill>
                <a:latin typeface="Gill Sans MT" charset="0"/>
              </a:rPr>
              <a:t>Thank you</a:t>
            </a:r>
          </a:p>
        </p:txBody>
      </p:sp>
      <p:sp>
        <p:nvSpPr>
          <p:cNvPr id="3" name="Content Placeholder 2">
            <a:extLst>
              <a:ext uri="{FF2B5EF4-FFF2-40B4-BE49-F238E27FC236}">
                <a16:creationId xmlns:a16="http://schemas.microsoft.com/office/drawing/2014/main" id="{52448D1A-77EC-442D-A4F6-016A7BDAA9A3}"/>
              </a:ext>
            </a:extLst>
          </p:cNvPr>
          <p:cNvSpPr>
            <a:spLocks noGrp="1"/>
          </p:cNvSpPr>
          <p:nvPr>
            <p:ph idx="1"/>
          </p:nvPr>
        </p:nvSpPr>
        <p:spPr>
          <a:xfrm>
            <a:off x="1209104" y="1306893"/>
            <a:ext cx="10530590" cy="3587414"/>
          </a:xfrm>
        </p:spPr>
        <p:txBody>
          <a:bodyPr>
            <a:normAutofit/>
          </a:bodyPr>
          <a:lstStyle/>
          <a:p>
            <a:pPr marL="0" indent="0" algn="ctr">
              <a:lnSpc>
                <a:spcPct val="100000"/>
              </a:lnSpc>
              <a:buNone/>
            </a:pPr>
            <a:r>
              <a:rPr lang="en-GB" sz="2600" dirty="0">
                <a:latin typeface="Gill Sans MT" panose="020B0502020104020203" pitchFamily="34" charset="77"/>
              </a:rPr>
              <a:t>This training is part of the project: </a:t>
            </a:r>
            <a:r>
              <a:rPr lang="en-GB" sz="2600" b="1" dirty="0">
                <a:latin typeface="Gill Sans MT" panose="020B0502020104020203" pitchFamily="34" charset="77"/>
                <a:hlinkClick r:id="rId2"/>
              </a:rPr>
              <a:t>Implementing park action plans for community engagement to tackle IWT</a:t>
            </a:r>
            <a:r>
              <a:rPr lang="en-GB" sz="2600" dirty="0">
                <a:latin typeface="Gill Sans MT" panose="020B0502020104020203" pitchFamily="34" charset="77"/>
              </a:rPr>
              <a:t>, coordinated by IIED and grant funded by the UK government’s </a:t>
            </a:r>
            <a:r>
              <a:rPr lang="en-GB" sz="2600" dirty="0">
                <a:latin typeface="Gill Sans MT" panose="020B0502020104020203" pitchFamily="34" charset="77"/>
                <a:hlinkClick r:id="rId3"/>
              </a:rPr>
              <a:t>Illegal Wildlife Trade (IWT) Challenge Fund</a:t>
            </a:r>
            <a:r>
              <a:rPr lang="en-GB" sz="2600" dirty="0">
                <a:latin typeface="Gill Sans MT" panose="020B0502020104020203" pitchFamily="34" charset="77"/>
              </a:rPr>
              <a:t>.</a:t>
            </a:r>
          </a:p>
          <a:p>
            <a:pPr marL="0" indent="0" algn="ctr">
              <a:lnSpc>
                <a:spcPct val="100000"/>
              </a:lnSpc>
              <a:buNone/>
            </a:pPr>
            <a:r>
              <a:rPr lang="en-GB" sz="2600" dirty="0">
                <a:latin typeface="Gill Sans MT" panose="020B0502020104020203" pitchFamily="34" charset="77"/>
              </a:rPr>
              <a:t>The IWT Challenge Fund is for projects around the world tackling illegal wildlife trade and supports action in three areas, including developing sustainable livelihoods for communities affected by illegal wildlife trade. The views expressed are not necessarily the views of the UK government.</a:t>
            </a:r>
          </a:p>
        </p:txBody>
      </p:sp>
      <p:sp>
        <p:nvSpPr>
          <p:cNvPr id="4" name="Slide Number Placeholder 3">
            <a:extLst>
              <a:ext uri="{FF2B5EF4-FFF2-40B4-BE49-F238E27FC236}">
                <a16:creationId xmlns:a16="http://schemas.microsoft.com/office/drawing/2014/main" id="{EFE3EEAB-2EE8-4973-AC38-8193447E209C}"/>
              </a:ext>
            </a:extLst>
          </p:cNvPr>
          <p:cNvSpPr>
            <a:spLocks noGrp="1"/>
          </p:cNvSpPr>
          <p:nvPr>
            <p:ph type="sldNum" sz="quarter" idx="12"/>
          </p:nvPr>
        </p:nvSpPr>
        <p:spPr/>
        <p:txBody>
          <a:bodyPr/>
          <a:lstStyle/>
          <a:p>
            <a:fld id="{D8AC6650-73DF-46B7-A688-A216FA2CA224}" type="slidenum">
              <a:rPr lang="en-GB" smtClean="0"/>
              <a:pPr/>
              <a:t>47</a:t>
            </a:fld>
            <a:endParaRPr lang="en-GB" dirty="0"/>
          </a:p>
        </p:txBody>
      </p:sp>
      <p:pic>
        <p:nvPicPr>
          <p:cNvPr id="5" name="Picture 4">
            <a:extLst>
              <a:ext uri="{FF2B5EF4-FFF2-40B4-BE49-F238E27FC236}">
                <a16:creationId xmlns:a16="http://schemas.microsoft.com/office/drawing/2014/main" id="{7572FC0E-1A86-41F4-AE01-B4E6CC5E0EC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542760" y="4894306"/>
            <a:ext cx="1140883" cy="1774706"/>
          </a:xfrm>
          <a:prstGeom prst="rect">
            <a:avLst/>
          </a:prstGeom>
        </p:spPr>
      </p:pic>
      <p:pic>
        <p:nvPicPr>
          <p:cNvPr id="6" name="Picture 5">
            <a:extLst>
              <a:ext uri="{FF2B5EF4-FFF2-40B4-BE49-F238E27FC236}">
                <a16:creationId xmlns:a16="http://schemas.microsoft.com/office/drawing/2014/main" id="{46CEA87F-C2F6-4B90-90C8-82A0F0828FD6}"/>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225199" y="5242346"/>
            <a:ext cx="1741602" cy="1115900"/>
          </a:xfrm>
          <a:prstGeom prst="rect">
            <a:avLst/>
          </a:prstGeom>
        </p:spPr>
      </p:pic>
      <p:pic>
        <p:nvPicPr>
          <p:cNvPr id="7" name="Picture 6">
            <a:extLst>
              <a:ext uri="{FF2B5EF4-FFF2-40B4-BE49-F238E27FC236}">
                <a16:creationId xmlns:a16="http://schemas.microsoft.com/office/drawing/2014/main" id="{10E4C286-4115-4613-87D6-391BAD17A920}"/>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l="10921" t="8146" r="5681" b="5436"/>
          <a:stretch/>
        </p:blipFill>
        <p:spPr>
          <a:xfrm>
            <a:off x="9078798" y="4844205"/>
            <a:ext cx="1741602" cy="1912183"/>
          </a:xfrm>
          <a:prstGeom prst="rect">
            <a:avLst/>
          </a:prstGeom>
        </p:spPr>
      </p:pic>
    </p:spTree>
    <p:extLst>
      <p:ext uri="{BB962C8B-B14F-4D97-AF65-F5344CB8AC3E}">
        <p14:creationId xmlns:p14="http://schemas.microsoft.com/office/powerpoint/2010/main" val="472813941"/>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71600" y="322730"/>
            <a:ext cx="9601200" cy="1028992"/>
          </a:xfrm>
        </p:spPr>
        <p:txBody>
          <a:bodyPr>
            <a:normAutofit/>
          </a:bodyPr>
          <a:lstStyle/>
          <a:p>
            <a:r>
              <a:rPr lang="en-US" dirty="0">
                <a:solidFill>
                  <a:srgbClr val="000099"/>
                </a:solidFill>
                <a:latin typeface="Gill Sans MT" panose="020B0502020104020203" pitchFamily="34" charset="0"/>
              </a:rPr>
              <a:t>References</a:t>
            </a:r>
            <a:endParaRPr lang="en-GB" dirty="0">
              <a:solidFill>
                <a:srgbClr val="000099"/>
              </a:solidFill>
              <a:latin typeface="Gill Sans MT" panose="020B0502020104020203" pitchFamily="34" charset="0"/>
            </a:endParaRPr>
          </a:p>
        </p:txBody>
      </p:sp>
      <p:sp>
        <p:nvSpPr>
          <p:cNvPr id="3" name="Content Placeholder 2"/>
          <p:cNvSpPr>
            <a:spLocks noGrp="1"/>
          </p:cNvSpPr>
          <p:nvPr>
            <p:ph idx="1"/>
          </p:nvPr>
        </p:nvSpPr>
        <p:spPr>
          <a:xfrm>
            <a:off x="1371600" y="1351721"/>
            <a:ext cx="9601200" cy="5222699"/>
          </a:xfrm>
        </p:spPr>
        <p:txBody>
          <a:bodyPr>
            <a:normAutofit/>
          </a:bodyPr>
          <a:lstStyle/>
          <a:p>
            <a:pPr marL="0" indent="0">
              <a:buNone/>
            </a:pPr>
            <a:r>
              <a:rPr lang="en-US" sz="2400" dirty="0">
                <a:solidFill>
                  <a:srgbClr val="000099"/>
                </a:solidFill>
                <a:latin typeface="Gill Sans MT" charset="0"/>
                <a:ea typeface="Gill Sans MT" charset="0"/>
                <a:cs typeface="Gill Sans MT" charset="0"/>
              </a:rPr>
              <a:t>Open University, no date, </a:t>
            </a:r>
            <a:r>
              <a:rPr lang="en-US" sz="2400" dirty="0">
                <a:latin typeface="Gill Sans MT" charset="0"/>
                <a:ea typeface="Gill Sans MT" charset="0"/>
                <a:cs typeface="Gill Sans MT" charset="0"/>
                <a:hlinkClick r:id="rId2"/>
              </a:rPr>
              <a:t>http://www.open.edu/openlearncreate/mod/oucontent/view.php?id=177</a:t>
            </a:r>
            <a:r>
              <a:rPr lang="en-US" sz="2400" dirty="0">
                <a:latin typeface="Gill Sans MT" charset="0"/>
                <a:ea typeface="Gill Sans MT" charset="0"/>
                <a:cs typeface="Gill Sans MT" charset="0"/>
              </a:rPr>
              <a:t> </a:t>
            </a:r>
          </a:p>
          <a:p>
            <a:pPr marL="0" indent="0">
              <a:buNone/>
            </a:pPr>
            <a:endParaRPr lang="en-US" sz="2400" dirty="0">
              <a:solidFill>
                <a:srgbClr val="000099"/>
              </a:solidFill>
              <a:latin typeface="Gill Sans MT" charset="0"/>
              <a:ea typeface="Gill Sans MT" charset="0"/>
              <a:cs typeface="Gill Sans MT" charset="0"/>
            </a:endParaRPr>
          </a:p>
          <a:p>
            <a:pPr marL="0" indent="0">
              <a:buNone/>
            </a:pPr>
            <a:r>
              <a:rPr lang="en-US" sz="2400" dirty="0">
                <a:solidFill>
                  <a:srgbClr val="000099"/>
                </a:solidFill>
                <a:latin typeface="Gill Sans MT" charset="0"/>
                <a:ea typeface="Gill Sans MT" charset="0"/>
                <a:cs typeface="Gill Sans MT" charset="0"/>
              </a:rPr>
              <a:t>Schneider et al 2016, INTRINSIC: Integrating Rights and Social Issues in Conservation (A Trainer’s Guide), </a:t>
            </a:r>
            <a:r>
              <a:rPr lang="en-US" sz="2400" dirty="0">
                <a:solidFill>
                  <a:srgbClr val="000099"/>
                </a:solidFill>
                <a:latin typeface="Gill Sans MT" charset="0"/>
                <a:ea typeface="Gill Sans MT" charset="0"/>
                <a:cs typeface="Gill Sans MT" charset="0"/>
                <a:hlinkClick r:id="rId3"/>
              </a:rPr>
              <a:t>http://www.cambridgeconservation.org/resource/toolkits/intrinsic-integrating-rights-and-social-issues-conservation-trainers-guide</a:t>
            </a:r>
            <a:endParaRPr lang="en-US" sz="2400" dirty="0">
              <a:solidFill>
                <a:srgbClr val="000099"/>
              </a:solidFill>
              <a:latin typeface="Gill Sans MT" charset="0"/>
              <a:ea typeface="Gill Sans MT" charset="0"/>
              <a:cs typeface="Gill Sans MT" charset="0"/>
            </a:endParaRPr>
          </a:p>
          <a:p>
            <a:pPr marL="0" indent="0">
              <a:buNone/>
            </a:pPr>
            <a:endParaRPr lang="en-US" sz="2400" dirty="0">
              <a:solidFill>
                <a:srgbClr val="000099"/>
              </a:solidFill>
              <a:latin typeface="Gill Sans MT" charset="0"/>
              <a:ea typeface="Gill Sans MT" charset="0"/>
              <a:cs typeface="Gill Sans MT" charset="0"/>
            </a:endParaRPr>
          </a:p>
          <a:p>
            <a:pPr marL="0" indent="0">
              <a:buNone/>
            </a:pPr>
            <a:r>
              <a:rPr lang="en-US" sz="2400" dirty="0">
                <a:solidFill>
                  <a:srgbClr val="000099"/>
                </a:solidFill>
                <a:latin typeface="Gill Sans MT" charset="0"/>
                <a:ea typeface="Gill Sans MT" charset="0"/>
                <a:cs typeface="Gill Sans MT" charset="0"/>
              </a:rPr>
              <a:t>Carpe 2001, Mobilizing Communities to Conserve Forest Resources; Cameroon Case Study, </a:t>
            </a:r>
            <a:r>
              <a:rPr lang="en-US" sz="2400" dirty="0">
                <a:latin typeface="Gill Sans MT" charset="0"/>
                <a:ea typeface="Gill Sans MT" charset="0"/>
                <a:cs typeface="Gill Sans MT" charset="0"/>
                <a:hlinkClick r:id="rId4"/>
              </a:rPr>
              <a:t>https://carpe.umd.edu/sites/default/files/documents/lessons_learned/ch20_mobilizing_communities_to_conserve_forest_resources.pdf</a:t>
            </a:r>
            <a:r>
              <a:rPr lang="en-US" sz="2400" dirty="0">
                <a:latin typeface="Gill Sans MT" charset="0"/>
                <a:ea typeface="Gill Sans MT" charset="0"/>
                <a:cs typeface="Gill Sans MT" charset="0"/>
              </a:rPr>
              <a:t> </a:t>
            </a:r>
          </a:p>
          <a:p>
            <a:pPr marL="0" indent="0">
              <a:buNone/>
            </a:pPr>
            <a:endParaRPr lang="en-US" sz="2400" dirty="0">
              <a:solidFill>
                <a:srgbClr val="000099"/>
              </a:solidFill>
              <a:latin typeface="Gill Sans MT" charset="0"/>
              <a:ea typeface="Gill Sans MT" charset="0"/>
              <a:cs typeface="Gill Sans MT" charset="0"/>
            </a:endParaRPr>
          </a:p>
          <a:p>
            <a:pPr marL="0" indent="0">
              <a:buNone/>
            </a:pPr>
            <a:endParaRPr lang="en-US" sz="2400" dirty="0">
              <a:solidFill>
                <a:srgbClr val="000099"/>
              </a:solidFill>
              <a:latin typeface="Gill Sans MT" charset="0"/>
              <a:ea typeface="Gill Sans MT" charset="0"/>
              <a:cs typeface="Gill Sans MT" charset="0"/>
            </a:endParaRPr>
          </a:p>
          <a:p>
            <a:pPr marL="514350" indent="-514350">
              <a:buFont typeface="Arial" panose="020B0604020202020204" pitchFamily="34" charset="0"/>
              <a:buAutoNum type="arabicPeriod"/>
            </a:pPr>
            <a:endParaRPr lang="en-US" dirty="0">
              <a:solidFill>
                <a:srgbClr val="000099"/>
              </a:solidFill>
              <a:latin typeface="Gill Sans MT" panose="020B0502020104020203" pitchFamily="34" charset="0"/>
              <a:ea typeface="Calibri" panose="020F0502020204030204" pitchFamily="34" charset="0"/>
              <a:cs typeface="Arial" panose="020B0604020202020204" pitchFamily="34" charset="0"/>
            </a:endParaRPr>
          </a:p>
          <a:p>
            <a:pPr marL="514350" indent="-514350">
              <a:buAutoNum type="arabicPeriod"/>
            </a:pPr>
            <a:endParaRPr lang="en-US" dirty="0">
              <a:solidFill>
                <a:schemeClr val="tx2">
                  <a:satMod val="130000"/>
                </a:schemeClr>
              </a:solidFill>
            </a:endParaRPr>
          </a:p>
          <a:p>
            <a:pPr marL="514350" indent="-514350">
              <a:buAutoNum type="arabicPeriod"/>
            </a:pPr>
            <a:endParaRPr lang="en-US" dirty="0">
              <a:solidFill>
                <a:schemeClr val="tx2">
                  <a:satMod val="130000"/>
                </a:schemeClr>
              </a:solidFill>
            </a:endParaRPr>
          </a:p>
          <a:p>
            <a:pPr marL="514350" indent="-514350">
              <a:buAutoNum type="arabicPeriod"/>
            </a:pPr>
            <a:endParaRPr lang="en-US" dirty="0">
              <a:cs typeface="Arial" charset="0"/>
            </a:endParaRPr>
          </a:p>
          <a:p>
            <a:endParaRPr lang="en-GB" dirty="0"/>
          </a:p>
        </p:txBody>
      </p:sp>
      <p:sp>
        <p:nvSpPr>
          <p:cNvPr id="5" name="Slide Number Placeholder 4"/>
          <p:cNvSpPr>
            <a:spLocks noGrp="1"/>
          </p:cNvSpPr>
          <p:nvPr>
            <p:ph type="sldNum" sz="quarter" idx="12"/>
          </p:nvPr>
        </p:nvSpPr>
        <p:spPr/>
        <p:txBody>
          <a:bodyPr/>
          <a:lstStyle/>
          <a:p>
            <a:fld id="{D8AC6650-73DF-46B7-A688-A216FA2CA224}" type="slidenum">
              <a:rPr lang="en-GB" smtClean="0"/>
              <a:pPr/>
              <a:t>48</a:t>
            </a:fld>
            <a:endParaRPr lang="en-GB" dirty="0"/>
          </a:p>
        </p:txBody>
      </p:sp>
    </p:spTree>
    <p:extLst>
      <p:ext uri="{BB962C8B-B14F-4D97-AF65-F5344CB8AC3E}">
        <p14:creationId xmlns:p14="http://schemas.microsoft.com/office/powerpoint/2010/main" val="84813075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accent5">
            <a:lumMod val="20000"/>
            <a:lumOff val="80000"/>
          </a:schemeClr>
        </a:solidFill>
        <a:effectLst/>
      </p:bgPr>
    </p:bg>
    <p:spTree>
      <p:nvGrpSpPr>
        <p:cNvPr id="1" name=""/>
        <p:cNvGrpSpPr/>
        <p:nvPr/>
      </p:nvGrpSpPr>
      <p:grpSpPr>
        <a:xfrm>
          <a:off x="0" y="0"/>
          <a:ext cx="0" cy="0"/>
          <a:chOff x="0" y="0"/>
          <a:chExt cx="0" cy="0"/>
        </a:xfrm>
      </p:grpSpPr>
      <p:sp>
        <p:nvSpPr>
          <p:cNvPr id="6" name="Cloud Callout 5"/>
          <p:cNvSpPr/>
          <p:nvPr/>
        </p:nvSpPr>
        <p:spPr>
          <a:xfrm>
            <a:off x="2393578" y="874339"/>
            <a:ext cx="7558738" cy="4585166"/>
          </a:xfrm>
          <a:prstGeom prst="cloudCallout">
            <a:avLst/>
          </a:prstGeom>
          <a:solidFill>
            <a:schemeClr val="accent1">
              <a:alpha val="38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
          <p:cNvSpPr txBox="1">
            <a:spLocks noChangeArrowheads="1"/>
          </p:cNvSpPr>
          <p:nvPr/>
        </p:nvSpPr>
        <p:spPr bwMode="auto">
          <a:xfrm>
            <a:off x="3254935" y="1991301"/>
            <a:ext cx="5836024" cy="299755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fontAlgn="base">
              <a:spcBef>
                <a:spcPct val="20000"/>
              </a:spcBef>
              <a:spcAft>
                <a:spcPct val="0"/>
              </a:spcAft>
              <a:buClr>
                <a:schemeClr val="tx2"/>
              </a:buClr>
              <a:buFont typeface="Wingdings" panose="05000000000000000000" pitchFamily="2" charset="2"/>
              <a:buChar char="w"/>
              <a:defRPr sz="3200" kern="1200">
                <a:solidFill>
                  <a:schemeClr val="tx1"/>
                </a:solidFill>
                <a:latin typeface="+mn-lt"/>
                <a:ea typeface="+mn-ea"/>
                <a:cs typeface="+mn-cs"/>
              </a:defRPr>
            </a:lvl1pPr>
            <a:lvl2pPr marL="742950" indent="-285750" algn="l" rtl="0" fontAlgn="base">
              <a:spcBef>
                <a:spcPct val="20000"/>
              </a:spcBef>
              <a:spcAft>
                <a:spcPct val="0"/>
              </a:spcAft>
              <a:buSzPct val="95000"/>
              <a:buChar char="–"/>
              <a:defRPr sz="2800" kern="1200">
                <a:solidFill>
                  <a:schemeClr val="tx1"/>
                </a:solidFill>
                <a:latin typeface="+mn-lt"/>
                <a:ea typeface="+mn-ea"/>
                <a:cs typeface="+mn-cs"/>
              </a:defRPr>
            </a:lvl2pPr>
            <a:lvl3pPr marL="1143000" indent="-228600" algn="l" rtl="0" fontAlgn="base">
              <a:spcBef>
                <a:spcPct val="20000"/>
              </a:spcBef>
              <a:spcAft>
                <a:spcPct val="0"/>
              </a:spcAft>
              <a:buChar char="•"/>
              <a:defRPr sz="2400" kern="1200">
                <a:solidFill>
                  <a:schemeClr val="tx1"/>
                </a:solidFill>
                <a:latin typeface="+mn-lt"/>
                <a:ea typeface="+mn-ea"/>
                <a:cs typeface="+mn-cs"/>
              </a:defRPr>
            </a:lvl3pPr>
            <a:lvl4pPr marL="1600200" indent="-228600" algn="l" rtl="0" fontAlgn="base">
              <a:spcBef>
                <a:spcPct val="20000"/>
              </a:spcBef>
              <a:spcAft>
                <a:spcPct val="0"/>
              </a:spcAft>
              <a:buChar char="–"/>
              <a:defRPr sz="2000" kern="1200">
                <a:solidFill>
                  <a:schemeClr val="tx1"/>
                </a:solidFill>
                <a:latin typeface="+mn-lt"/>
                <a:ea typeface="+mn-ea"/>
                <a:cs typeface="+mn-cs"/>
              </a:defRPr>
            </a:lvl4pPr>
            <a:lvl5pPr marL="2057400" indent="-228600" algn="l" rtl="0" fontAlgn="base">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342900" marR="0" lvl="0" indent="-342900" algn="ctr" defTabSz="914400" rtl="0" eaLnBrk="1" fontAlgn="base" latinLnBrk="0" hangingPunct="1">
              <a:lnSpc>
                <a:spcPct val="100000"/>
              </a:lnSpc>
              <a:spcBef>
                <a:spcPct val="20000"/>
              </a:spcBef>
              <a:spcAft>
                <a:spcPct val="0"/>
              </a:spcAft>
              <a:buClr>
                <a:srgbClr val="996600"/>
              </a:buClr>
              <a:buSzTx/>
              <a:buFont typeface="Wingdings" panose="05000000000000000000" pitchFamily="2" charset="2"/>
              <a:buNone/>
              <a:tabLst/>
              <a:defRPr/>
            </a:pPr>
            <a:r>
              <a:rPr kumimoji="0" lang="en-GB" sz="4600" b="0" i="0" u="none" strike="noStrike" kern="1200" cap="none" spc="0" normalizeH="0" baseline="0" noProof="0" dirty="0">
                <a:ln>
                  <a:noFill/>
                </a:ln>
                <a:solidFill>
                  <a:srgbClr val="011893"/>
                </a:solidFill>
                <a:effectLst/>
                <a:uLnTx/>
                <a:uFillTx/>
                <a:latin typeface="Gill Sans MT" charset="0"/>
                <a:ea typeface="Gill Sans MT" charset="0"/>
                <a:cs typeface="Gill Sans MT" charset="0"/>
              </a:rPr>
              <a:t>What</a:t>
            </a:r>
            <a:r>
              <a:rPr kumimoji="0" lang="en-GB" sz="4600" b="0" i="0" u="none" strike="noStrike" kern="1200" cap="none" spc="0" normalizeH="0" noProof="0" dirty="0">
                <a:ln>
                  <a:noFill/>
                </a:ln>
                <a:solidFill>
                  <a:srgbClr val="011893"/>
                </a:solidFill>
                <a:effectLst/>
                <a:uLnTx/>
                <a:uFillTx/>
                <a:latin typeface="Gill Sans MT" charset="0"/>
                <a:ea typeface="Gill Sans MT" charset="0"/>
                <a:cs typeface="Gill Sans MT" charset="0"/>
              </a:rPr>
              <a:t> </a:t>
            </a:r>
            <a:r>
              <a:rPr lang="en-GB" sz="4600" dirty="0">
                <a:solidFill>
                  <a:srgbClr val="011893"/>
                </a:solidFill>
                <a:latin typeface="Gill Sans MT" charset="0"/>
                <a:ea typeface="Gill Sans MT" charset="0"/>
                <a:cs typeface="Gill Sans MT" charset="0"/>
              </a:rPr>
              <a:t>do you think of when you say </a:t>
            </a:r>
            <a:r>
              <a:rPr kumimoji="0" lang="en-GB" sz="4600" b="0" i="0" u="none" strike="noStrike" kern="1200" cap="none" spc="0" normalizeH="0" noProof="0" dirty="0">
                <a:ln>
                  <a:noFill/>
                </a:ln>
                <a:solidFill>
                  <a:srgbClr val="011893"/>
                </a:solidFill>
                <a:effectLst/>
                <a:uLnTx/>
                <a:uFillTx/>
                <a:latin typeface="Gill Sans MT" charset="0"/>
                <a:ea typeface="Gill Sans MT" charset="0"/>
                <a:cs typeface="Gill Sans MT" charset="0"/>
              </a:rPr>
              <a:t>the word ‘community’?</a:t>
            </a:r>
            <a:endParaRPr kumimoji="0" lang="en-GB" sz="4600" b="0" i="0" u="none" strike="noStrike" kern="1200" cap="none" spc="0" normalizeH="0" baseline="0" noProof="0" dirty="0">
              <a:ln>
                <a:noFill/>
              </a:ln>
              <a:solidFill>
                <a:srgbClr val="011893"/>
              </a:solidFill>
              <a:effectLst/>
              <a:uLnTx/>
              <a:uFillTx/>
              <a:latin typeface="Gill Sans MT" charset="0"/>
              <a:ea typeface="Gill Sans MT" charset="0"/>
              <a:cs typeface="Gill Sans MT" charset="0"/>
            </a:endParaRPr>
          </a:p>
          <a:p>
            <a:pPr marL="342900" marR="0" lvl="0" indent="-342900" algn="ctr" defTabSz="914400" rtl="0" eaLnBrk="1" fontAlgn="base" latinLnBrk="0" hangingPunct="1">
              <a:lnSpc>
                <a:spcPct val="100000"/>
              </a:lnSpc>
              <a:spcBef>
                <a:spcPct val="20000"/>
              </a:spcBef>
              <a:spcAft>
                <a:spcPct val="0"/>
              </a:spcAft>
              <a:buClr>
                <a:srgbClr val="996600"/>
              </a:buClr>
              <a:buSzTx/>
              <a:buFont typeface="Wingdings" panose="05000000000000000000" pitchFamily="2" charset="2"/>
              <a:buNone/>
              <a:tabLst/>
              <a:defRPr/>
            </a:pPr>
            <a:endParaRPr kumimoji="0" lang="en-GB" sz="4000" b="0" i="0" u="none" strike="noStrike" kern="1200" cap="none" spc="0" normalizeH="0" baseline="0" noProof="0" dirty="0">
              <a:ln>
                <a:noFill/>
              </a:ln>
              <a:solidFill>
                <a:srgbClr val="011893"/>
              </a:solidFill>
              <a:effectLst/>
              <a:uLnTx/>
              <a:uFillTx/>
              <a:latin typeface="Gill Sans MT" charset="0"/>
              <a:ea typeface="Gill Sans MT" charset="0"/>
              <a:cs typeface="Gill Sans MT" charset="0"/>
            </a:endParaRPr>
          </a:p>
        </p:txBody>
      </p:sp>
      <p:sp>
        <p:nvSpPr>
          <p:cNvPr id="2" name="Slide Number Placeholder 1"/>
          <p:cNvSpPr>
            <a:spLocks noGrp="1"/>
          </p:cNvSpPr>
          <p:nvPr>
            <p:ph type="sldNum" sz="quarter" idx="12"/>
          </p:nvPr>
        </p:nvSpPr>
        <p:spPr/>
        <p:txBody>
          <a:bodyPr/>
          <a:lstStyle/>
          <a:p>
            <a:fld id="{D8AC6650-73DF-46B7-A688-A216FA2CA224}" type="slidenum">
              <a:rPr lang="en-GB" smtClean="0"/>
              <a:pPr/>
              <a:t>5</a:t>
            </a:fld>
            <a:endParaRPr lang="en-GB" dirty="0"/>
          </a:p>
        </p:txBody>
      </p:sp>
    </p:spTree>
    <p:extLst>
      <p:ext uri="{BB962C8B-B14F-4D97-AF65-F5344CB8AC3E}">
        <p14:creationId xmlns:p14="http://schemas.microsoft.com/office/powerpoint/2010/main" val="164477843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txBox="1">
            <a:spLocks noChangeArrowheads="1"/>
          </p:cNvSpPr>
          <p:nvPr/>
        </p:nvSpPr>
        <p:spPr bwMode="auto">
          <a:xfrm>
            <a:off x="1051811" y="1199214"/>
            <a:ext cx="10486216" cy="20146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fontAlgn="base">
              <a:spcBef>
                <a:spcPct val="20000"/>
              </a:spcBef>
              <a:spcAft>
                <a:spcPct val="0"/>
              </a:spcAft>
              <a:buClr>
                <a:schemeClr val="tx2"/>
              </a:buClr>
              <a:buFont typeface="Wingdings" panose="05000000000000000000" pitchFamily="2" charset="2"/>
              <a:buChar char="w"/>
              <a:defRPr sz="3200" kern="1200">
                <a:solidFill>
                  <a:schemeClr val="tx1"/>
                </a:solidFill>
                <a:latin typeface="+mn-lt"/>
                <a:ea typeface="+mn-ea"/>
                <a:cs typeface="+mn-cs"/>
              </a:defRPr>
            </a:lvl1pPr>
            <a:lvl2pPr marL="742950" indent="-285750" algn="l" rtl="0" fontAlgn="base">
              <a:spcBef>
                <a:spcPct val="20000"/>
              </a:spcBef>
              <a:spcAft>
                <a:spcPct val="0"/>
              </a:spcAft>
              <a:buSzPct val="95000"/>
              <a:buChar char="–"/>
              <a:defRPr sz="2800" kern="1200">
                <a:solidFill>
                  <a:schemeClr val="tx1"/>
                </a:solidFill>
                <a:latin typeface="+mn-lt"/>
                <a:ea typeface="+mn-ea"/>
                <a:cs typeface="+mn-cs"/>
              </a:defRPr>
            </a:lvl2pPr>
            <a:lvl3pPr marL="1143000" indent="-228600" algn="l" rtl="0" fontAlgn="base">
              <a:spcBef>
                <a:spcPct val="20000"/>
              </a:spcBef>
              <a:spcAft>
                <a:spcPct val="0"/>
              </a:spcAft>
              <a:buChar char="•"/>
              <a:defRPr sz="2400" kern="1200">
                <a:solidFill>
                  <a:schemeClr val="tx1"/>
                </a:solidFill>
                <a:latin typeface="+mn-lt"/>
                <a:ea typeface="+mn-ea"/>
                <a:cs typeface="+mn-cs"/>
              </a:defRPr>
            </a:lvl3pPr>
            <a:lvl4pPr marL="1600200" indent="-228600" algn="l" rtl="0" fontAlgn="base">
              <a:spcBef>
                <a:spcPct val="20000"/>
              </a:spcBef>
              <a:spcAft>
                <a:spcPct val="0"/>
              </a:spcAft>
              <a:buChar char="–"/>
              <a:defRPr sz="2000" kern="1200">
                <a:solidFill>
                  <a:schemeClr val="tx1"/>
                </a:solidFill>
                <a:latin typeface="+mn-lt"/>
                <a:ea typeface="+mn-ea"/>
                <a:cs typeface="+mn-cs"/>
              </a:defRPr>
            </a:lvl4pPr>
            <a:lvl5pPr marL="2057400" indent="-228600" algn="l" rtl="0" fontAlgn="base">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90000"/>
              </a:lnSpc>
              <a:spcBef>
                <a:spcPts val="0"/>
              </a:spcBef>
              <a:spcAft>
                <a:spcPts val="0"/>
              </a:spcAft>
              <a:buClr>
                <a:schemeClr val="dk1"/>
              </a:buClr>
              <a:buSzPts val="3200"/>
            </a:pPr>
            <a:r>
              <a:rPr lang="en-GB" b="1" dirty="0">
                <a:solidFill>
                  <a:schemeClr val="dk1"/>
                </a:solidFill>
                <a:latin typeface="Gill Sans MT" charset="0"/>
                <a:ea typeface="Gill Sans MT" charset="0"/>
                <a:cs typeface="Gill Sans MT" charset="0"/>
                <a:sym typeface="Calibri"/>
              </a:rPr>
              <a:t>Usually used to describe a group of people living within the same geographical area...</a:t>
            </a:r>
          </a:p>
          <a:p>
            <a:pPr>
              <a:lnSpc>
                <a:spcPct val="90000"/>
              </a:lnSpc>
              <a:spcBef>
                <a:spcPts val="0"/>
              </a:spcBef>
              <a:spcAft>
                <a:spcPts val="0"/>
              </a:spcAft>
              <a:buClr>
                <a:schemeClr val="dk1"/>
              </a:buClr>
              <a:buSzPts val="3200"/>
            </a:pPr>
            <a:r>
              <a:rPr lang="en-GB" b="1" dirty="0">
                <a:solidFill>
                  <a:schemeClr val="dk1"/>
                </a:solidFill>
                <a:latin typeface="Gill Sans MT" charset="0"/>
                <a:ea typeface="Gill Sans MT" charset="0"/>
                <a:cs typeface="Gill Sans MT" charset="0"/>
                <a:sym typeface="Calibri"/>
              </a:rPr>
              <a:t>...but can also be used to denote a group of people with something else in common</a:t>
            </a:r>
            <a:endParaRPr lang="en-GB" dirty="0">
              <a:solidFill>
                <a:schemeClr val="dk1"/>
              </a:solidFill>
              <a:latin typeface="Gill Sans MT" charset="0"/>
              <a:ea typeface="Gill Sans MT" charset="0"/>
              <a:cs typeface="Gill Sans MT" charset="0"/>
              <a:sym typeface="Calibri"/>
            </a:endParaRPr>
          </a:p>
          <a:p>
            <a:pPr marL="342900" marR="0" lvl="0" indent="-342900" algn="l" defTabSz="914400" rtl="0" eaLnBrk="1" fontAlgn="base" latinLnBrk="0" hangingPunct="1">
              <a:lnSpc>
                <a:spcPct val="80000"/>
              </a:lnSpc>
              <a:spcBef>
                <a:spcPct val="20000"/>
              </a:spcBef>
              <a:spcAft>
                <a:spcPct val="0"/>
              </a:spcAft>
              <a:buClr>
                <a:srgbClr val="996600"/>
              </a:buClr>
              <a:buSzTx/>
              <a:buFont typeface="Wingdings" panose="05000000000000000000" pitchFamily="2" charset="2"/>
              <a:buChar char="q"/>
              <a:tabLst/>
              <a:defRPr/>
            </a:pPr>
            <a:endParaRPr kumimoji="0" lang="en-US" sz="2800" i="0" u="none" strike="noStrike" kern="1200" cap="none" spc="0" normalizeH="0" baseline="0" noProof="0" dirty="0">
              <a:ln>
                <a:noFill/>
              </a:ln>
              <a:solidFill>
                <a:srgbClr val="727DE0"/>
              </a:solidFill>
              <a:effectLst/>
              <a:uLnTx/>
              <a:uFillTx/>
              <a:latin typeface="Gill Sans MT" charset="0"/>
              <a:ea typeface="Gill Sans MT" charset="0"/>
              <a:cs typeface="Gill Sans MT" charset="0"/>
            </a:endParaRPr>
          </a:p>
        </p:txBody>
      </p:sp>
      <p:pic>
        <p:nvPicPr>
          <p:cNvPr id="5" name="Picture 4" descr="page7image652983488"/>
          <p:cNvPicPr>
            <a:picLocks noChangeAspect="1" noChangeArrowheads="1"/>
          </p:cNvPicPr>
          <p:nvPr/>
        </p:nvPicPr>
        <p:blipFill>
          <a:blip r:embed="rId3" r:link="rId4">
            <a:extLst>
              <a:ext uri="{28A0092B-C50C-407E-A947-70E740481C1C}">
                <a14:useLocalDpi xmlns:a14="http://schemas.microsoft.com/office/drawing/2010/main" val="0"/>
              </a:ext>
            </a:extLst>
          </a:blip>
          <a:srcRect/>
          <a:stretch>
            <a:fillRect/>
          </a:stretch>
        </p:blipFill>
        <p:spPr bwMode="auto">
          <a:xfrm>
            <a:off x="6804212" y="3324947"/>
            <a:ext cx="4733815" cy="3033812"/>
          </a:xfrm>
          <a:prstGeom prst="rect">
            <a:avLst/>
          </a:prstGeom>
          <a:noFill/>
          <a:extLst>
            <a:ext uri="{909E8E84-426E-40DD-AFC4-6F175D3DCCD1}">
              <a14:hiddenFill xmlns:a14="http://schemas.microsoft.com/office/drawing/2010/main">
                <a:solidFill>
                  <a:srgbClr val="FFFFFF"/>
                </a:solidFill>
              </a14:hiddenFill>
            </a:ext>
          </a:extLst>
        </p:spPr>
      </p:pic>
      <p:sp>
        <p:nvSpPr>
          <p:cNvPr id="6" name="Shape 246"/>
          <p:cNvSpPr txBox="1">
            <a:spLocks/>
          </p:cNvSpPr>
          <p:nvPr/>
        </p:nvSpPr>
        <p:spPr>
          <a:xfrm>
            <a:off x="838200" y="365126"/>
            <a:ext cx="10515600" cy="834088"/>
          </a:xfrm>
          <a:prstGeom prst="rect">
            <a:avLst/>
          </a:prstGeom>
          <a:noFill/>
          <a:ln>
            <a:noFill/>
          </a:ln>
        </p:spPr>
        <p:txBody>
          <a:bodyPr spcFirstLastPara="1" vert="horz" wrap="square" lIns="91425" tIns="45700" rIns="91425" bIns="45700" rtlCol="0" anchor="ctr" anchorCtr="0">
            <a:noAutofit/>
          </a:bodyPr>
          <a:lstStyle>
            <a:lvl1pPr algn="l" defTabSz="914400" rtl="0" eaLnBrk="1" latinLnBrk="0" hangingPunct="1">
              <a:lnSpc>
                <a:spcPct val="89000"/>
              </a:lnSpc>
              <a:spcBef>
                <a:spcPct val="0"/>
              </a:spcBef>
              <a:buNone/>
              <a:defRPr sz="4400" kern="1200" baseline="0">
                <a:solidFill>
                  <a:srgbClr val="000099"/>
                </a:solidFill>
                <a:latin typeface="Gill Sans MT" charset="0"/>
                <a:ea typeface="Gill Sans MT" charset="0"/>
                <a:cs typeface="Gill Sans MT" charset="0"/>
              </a:defRPr>
            </a:lvl1pPr>
          </a:lstStyle>
          <a:p>
            <a:pPr>
              <a:lnSpc>
                <a:spcPct val="90000"/>
              </a:lnSpc>
              <a:spcBef>
                <a:spcPts val="0"/>
              </a:spcBef>
              <a:buClr>
                <a:srgbClr val="F25949"/>
              </a:buClr>
              <a:buSzPts val="3959"/>
              <a:buFont typeface="Calibri"/>
              <a:buNone/>
            </a:pPr>
            <a:r>
              <a:rPr lang="en-GB" sz="3959" b="1" dirty="0">
                <a:solidFill>
                  <a:srgbClr val="011893"/>
                </a:solidFill>
                <a:sym typeface="Calibri"/>
              </a:rPr>
              <a:t>What is a community?</a:t>
            </a:r>
            <a:endParaRPr lang="en-GB" sz="3959" dirty="0">
              <a:solidFill>
                <a:srgbClr val="011893"/>
              </a:solidFill>
              <a:sym typeface="Calibri"/>
            </a:endParaRPr>
          </a:p>
        </p:txBody>
      </p:sp>
      <p:sp>
        <p:nvSpPr>
          <p:cNvPr id="2" name="TextBox 1"/>
          <p:cNvSpPr txBox="1"/>
          <p:nvPr/>
        </p:nvSpPr>
        <p:spPr>
          <a:xfrm>
            <a:off x="2151529" y="3422871"/>
            <a:ext cx="4652683" cy="3046988"/>
          </a:xfrm>
          <a:prstGeom prst="rect">
            <a:avLst/>
          </a:prstGeom>
          <a:noFill/>
        </p:spPr>
        <p:txBody>
          <a:bodyPr wrap="square" rtlCol="0">
            <a:spAutoFit/>
          </a:bodyPr>
          <a:lstStyle/>
          <a:p>
            <a:pPr marL="342900" lvl="0" indent="-342900" fontAlgn="base">
              <a:lnSpc>
                <a:spcPct val="80000"/>
              </a:lnSpc>
              <a:spcBef>
                <a:spcPct val="20000"/>
              </a:spcBef>
              <a:spcAft>
                <a:spcPct val="0"/>
              </a:spcAft>
              <a:buClr>
                <a:srgbClr val="996600"/>
              </a:buClr>
              <a:buFont typeface="Wingdings" panose="05000000000000000000" pitchFamily="2" charset="2"/>
              <a:buChar char="q"/>
              <a:defRPr/>
            </a:pPr>
            <a:r>
              <a:rPr lang="en-US" sz="3200" dirty="0">
                <a:solidFill>
                  <a:srgbClr val="011893"/>
                </a:solidFill>
                <a:latin typeface="Gill Sans MT" charset="0"/>
                <a:ea typeface="Gill Sans MT" charset="0"/>
                <a:cs typeface="Gill Sans MT" charset="0"/>
              </a:rPr>
              <a:t>Values </a:t>
            </a:r>
          </a:p>
          <a:p>
            <a:pPr marL="342900" lvl="0" indent="-342900" fontAlgn="base">
              <a:lnSpc>
                <a:spcPct val="80000"/>
              </a:lnSpc>
              <a:spcBef>
                <a:spcPct val="20000"/>
              </a:spcBef>
              <a:spcAft>
                <a:spcPct val="0"/>
              </a:spcAft>
              <a:buClr>
                <a:srgbClr val="996600"/>
              </a:buClr>
              <a:buFont typeface="Wingdings" panose="05000000000000000000" pitchFamily="2" charset="2"/>
              <a:buChar char="q"/>
              <a:defRPr/>
            </a:pPr>
            <a:r>
              <a:rPr lang="en-US" sz="3200" dirty="0">
                <a:solidFill>
                  <a:srgbClr val="011893"/>
                </a:solidFill>
                <a:latin typeface="Gill Sans MT" charset="0"/>
                <a:ea typeface="Gill Sans MT" charset="0"/>
                <a:cs typeface="Gill Sans MT" charset="0"/>
              </a:rPr>
              <a:t>Language</a:t>
            </a:r>
          </a:p>
          <a:p>
            <a:pPr marL="342900" lvl="0" indent="-342900" fontAlgn="base">
              <a:lnSpc>
                <a:spcPct val="80000"/>
              </a:lnSpc>
              <a:spcBef>
                <a:spcPct val="20000"/>
              </a:spcBef>
              <a:spcAft>
                <a:spcPct val="0"/>
              </a:spcAft>
              <a:buClr>
                <a:srgbClr val="996600"/>
              </a:buClr>
              <a:buFont typeface="Wingdings" panose="05000000000000000000" pitchFamily="2" charset="2"/>
              <a:buChar char="q"/>
              <a:defRPr/>
            </a:pPr>
            <a:r>
              <a:rPr lang="en-US" sz="3200" dirty="0">
                <a:solidFill>
                  <a:srgbClr val="011893"/>
                </a:solidFill>
                <a:latin typeface="Gill Sans MT" charset="0"/>
                <a:ea typeface="Gill Sans MT" charset="0"/>
                <a:cs typeface="Gill Sans MT" charset="0"/>
              </a:rPr>
              <a:t>Religion </a:t>
            </a:r>
          </a:p>
          <a:p>
            <a:pPr marL="342900" lvl="0" indent="-342900" fontAlgn="base">
              <a:lnSpc>
                <a:spcPct val="80000"/>
              </a:lnSpc>
              <a:spcBef>
                <a:spcPct val="20000"/>
              </a:spcBef>
              <a:spcAft>
                <a:spcPct val="0"/>
              </a:spcAft>
              <a:buClr>
                <a:srgbClr val="996600"/>
              </a:buClr>
              <a:buFont typeface="Wingdings" panose="05000000000000000000" pitchFamily="2" charset="2"/>
              <a:buChar char="q"/>
              <a:defRPr/>
            </a:pPr>
            <a:r>
              <a:rPr lang="en-US" sz="3200" dirty="0">
                <a:solidFill>
                  <a:srgbClr val="011893"/>
                </a:solidFill>
                <a:latin typeface="Gill Sans MT" charset="0"/>
                <a:ea typeface="Gill Sans MT" charset="0"/>
                <a:cs typeface="Gill Sans MT" charset="0"/>
              </a:rPr>
              <a:t>Culture  </a:t>
            </a:r>
          </a:p>
          <a:p>
            <a:pPr marL="342900" lvl="0" indent="-342900" fontAlgn="base">
              <a:lnSpc>
                <a:spcPct val="80000"/>
              </a:lnSpc>
              <a:spcBef>
                <a:spcPct val="20000"/>
              </a:spcBef>
              <a:spcAft>
                <a:spcPct val="0"/>
              </a:spcAft>
              <a:buClr>
                <a:srgbClr val="996600"/>
              </a:buClr>
              <a:buFont typeface="Wingdings" panose="05000000000000000000" pitchFamily="2" charset="2"/>
              <a:buChar char="q"/>
              <a:defRPr/>
            </a:pPr>
            <a:r>
              <a:rPr lang="en-US" sz="3200" dirty="0">
                <a:solidFill>
                  <a:srgbClr val="011893"/>
                </a:solidFill>
                <a:latin typeface="Gill Sans MT" charset="0"/>
                <a:ea typeface="Gill Sans MT" charset="0"/>
                <a:cs typeface="Gill Sans MT" charset="0"/>
              </a:rPr>
              <a:t>Occupation  </a:t>
            </a:r>
          </a:p>
          <a:p>
            <a:pPr marL="342900" lvl="0" indent="-342900" fontAlgn="base">
              <a:spcBef>
                <a:spcPct val="20000"/>
              </a:spcBef>
              <a:spcAft>
                <a:spcPct val="0"/>
              </a:spcAft>
              <a:buClr>
                <a:srgbClr val="996600"/>
              </a:buClr>
              <a:defRPr/>
            </a:pPr>
            <a:r>
              <a:rPr lang="en-GB" sz="3200" dirty="0">
                <a:solidFill>
                  <a:srgbClr val="727DE0"/>
                </a:solidFill>
                <a:latin typeface="Gill Sans MT" charset="0"/>
                <a:ea typeface="Gill Sans MT" charset="0"/>
                <a:cs typeface="Gill Sans MT" charset="0"/>
              </a:rPr>
              <a:t> </a:t>
            </a:r>
          </a:p>
        </p:txBody>
      </p:sp>
      <p:sp>
        <p:nvSpPr>
          <p:cNvPr id="3" name="Slide Number Placeholder 2"/>
          <p:cNvSpPr>
            <a:spLocks noGrp="1"/>
          </p:cNvSpPr>
          <p:nvPr>
            <p:ph type="sldNum" sz="quarter" idx="12"/>
          </p:nvPr>
        </p:nvSpPr>
        <p:spPr/>
        <p:txBody>
          <a:bodyPr/>
          <a:lstStyle/>
          <a:p>
            <a:fld id="{D8AC6650-73DF-46B7-A688-A216FA2CA224}" type="slidenum">
              <a:rPr lang="en-GB" smtClean="0"/>
              <a:pPr/>
              <a:t>6</a:t>
            </a:fld>
            <a:endParaRPr lang="en-GB" dirty="0"/>
          </a:p>
        </p:txBody>
      </p:sp>
    </p:spTree>
    <p:extLst>
      <p:ext uri="{BB962C8B-B14F-4D97-AF65-F5344CB8AC3E}">
        <p14:creationId xmlns:p14="http://schemas.microsoft.com/office/powerpoint/2010/main" val="270220192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252"/>
        <p:cNvGrpSpPr/>
        <p:nvPr/>
      </p:nvGrpSpPr>
      <p:grpSpPr>
        <a:xfrm>
          <a:off x="0" y="0"/>
          <a:ext cx="0" cy="0"/>
          <a:chOff x="0" y="0"/>
          <a:chExt cx="0" cy="0"/>
        </a:xfrm>
      </p:grpSpPr>
      <p:sp>
        <p:nvSpPr>
          <p:cNvPr id="253" name="Shape 253"/>
          <p:cNvSpPr txBox="1">
            <a:spLocks noGrp="1"/>
          </p:cNvSpPr>
          <p:nvPr>
            <p:ph type="title"/>
          </p:nvPr>
        </p:nvSpPr>
        <p:spPr>
          <a:xfrm>
            <a:off x="1049867" y="685800"/>
            <a:ext cx="10718800" cy="1485900"/>
          </a:xfrm>
          <a:prstGeom prst="rect">
            <a:avLst/>
          </a:prstGeom>
          <a:noFill/>
          <a:ln>
            <a:noFill/>
          </a:ln>
        </p:spPr>
        <p:txBody>
          <a:bodyPr spcFirstLastPara="1" wrap="square" lIns="91425" tIns="45700" rIns="91425" bIns="45700" anchor="ctr" anchorCtr="0">
            <a:noAutofit/>
          </a:bodyPr>
          <a:lstStyle/>
          <a:p>
            <a:pPr marL="0" marR="0" lvl="0" indent="0" algn="l" rtl="0">
              <a:lnSpc>
                <a:spcPct val="90000"/>
              </a:lnSpc>
              <a:spcBef>
                <a:spcPts val="0"/>
              </a:spcBef>
              <a:spcAft>
                <a:spcPts val="0"/>
              </a:spcAft>
              <a:buClr>
                <a:srgbClr val="F25949"/>
              </a:buClr>
              <a:buSzPts val="4400"/>
              <a:buFont typeface="Calibri"/>
              <a:buNone/>
            </a:pPr>
            <a:r>
              <a:rPr lang="en-GB" sz="4400" b="1" i="0" u="none" strike="noStrike" cap="none" dirty="0">
                <a:solidFill>
                  <a:srgbClr val="011893"/>
                </a:solidFill>
                <a:latin typeface="Gill Sans MT" charset="0"/>
                <a:ea typeface="Gill Sans MT" charset="0"/>
                <a:cs typeface="Gill Sans MT" charset="0"/>
                <a:sym typeface="Calibri"/>
              </a:rPr>
              <a:t>But..! Having something in common doesn’t mean everyone is the same...</a:t>
            </a:r>
            <a:endParaRPr sz="4400" b="1" i="0" u="none" strike="noStrike" cap="none" dirty="0">
              <a:solidFill>
                <a:srgbClr val="011893"/>
              </a:solidFill>
              <a:latin typeface="Gill Sans MT" charset="0"/>
              <a:ea typeface="Gill Sans MT" charset="0"/>
              <a:cs typeface="Gill Sans MT" charset="0"/>
              <a:sym typeface="Calibri"/>
            </a:endParaRPr>
          </a:p>
        </p:txBody>
      </p:sp>
      <p:sp>
        <p:nvSpPr>
          <p:cNvPr id="254" name="Shape 254"/>
          <p:cNvSpPr txBox="1">
            <a:spLocks noGrp="1"/>
          </p:cNvSpPr>
          <p:nvPr>
            <p:ph idx="1"/>
          </p:nvPr>
        </p:nvSpPr>
        <p:spPr>
          <a:xfrm>
            <a:off x="1049867" y="2440824"/>
            <a:ext cx="10504824" cy="3157451"/>
          </a:xfrm>
          <a:prstGeom prst="rect">
            <a:avLst/>
          </a:prstGeom>
          <a:noFill/>
          <a:ln>
            <a:noFill/>
          </a:ln>
        </p:spPr>
        <p:txBody>
          <a:bodyPr spcFirstLastPara="1" wrap="square" lIns="91425" tIns="45700" rIns="91425" bIns="45700" anchor="t" anchorCtr="0">
            <a:noAutofit/>
          </a:bodyPr>
          <a:lstStyle/>
          <a:p>
            <a:pPr marL="228600" marR="0" lvl="0" indent="-228600" algn="l" rtl="0">
              <a:lnSpc>
                <a:spcPct val="90000"/>
              </a:lnSpc>
              <a:spcBef>
                <a:spcPts val="0"/>
              </a:spcBef>
              <a:spcAft>
                <a:spcPts val="0"/>
              </a:spcAft>
              <a:buClr>
                <a:schemeClr val="dk1"/>
              </a:buClr>
              <a:buSzPts val="2800"/>
              <a:buFont typeface="Arial"/>
              <a:buChar char="•"/>
            </a:pPr>
            <a:r>
              <a:rPr lang="en-GB" sz="3200" b="0" i="0" u="none" strike="noStrike" cap="none" dirty="0">
                <a:solidFill>
                  <a:schemeClr val="dk1"/>
                </a:solidFill>
                <a:latin typeface="Gill Sans MT" charset="0"/>
                <a:ea typeface="Gill Sans MT" charset="0"/>
                <a:cs typeface="Gill Sans MT" charset="0"/>
                <a:sym typeface="Calibri"/>
              </a:rPr>
              <a:t>A community is </a:t>
            </a:r>
            <a:r>
              <a:rPr lang="en-GB" sz="3200" b="1" i="0" u="none" strike="noStrike" cap="none" dirty="0">
                <a:solidFill>
                  <a:schemeClr val="dk1"/>
                </a:solidFill>
                <a:latin typeface="Gill Sans MT" charset="0"/>
                <a:ea typeface="Gill Sans MT" charset="0"/>
                <a:cs typeface="Gill Sans MT" charset="0"/>
                <a:sym typeface="Calibri"/>
              </a:rPr>
              <a:t>not</a:t>
            </a:r>
            <a:r>
              <a:rPr lang="en-GB" sz="3200" b="0" i="0" u="none" strike="noStrike" cap="none" dirty="0">
                <a:solidFill>
                  <a:schemeClr val="dk1"/>
                </a:solidFill>
                <a:latin typeface="Gill Sans MT" charset="0"/>
                <a:ea typeface="Gill Sans MT" charset="0"/>
                <a:cs typeface="Gill Sans MT" charset="0"/>
                <a:sym typeface="Calibri"/>
              </a:rPr>
              <a:t> a homogenous, harmonious unit where all members share the same interests</a:t>
            </a:r>
          </a:p>
          <a:p>
            <a:pPr marL="0" marR="0" lvl="0" indent="0" algn="l" rtl="0">
              <a:lnSpc>
                <a:spcPct val="90000"/>
              </a:lnSpc>
              <a:spcBef>
                <a:spcPts val="0"/>
              </a:spcBef>
              <a:spcAft>
                <a:spcPts val="0"/>
              </a:spcAft>
              <a:buClr>
                <a:schemeClr val="dk1"/>
              </a:buClr>
              <a:buSzPts val="2800"/>
              <a:buNone/>
            </a:pPr>
            <a:endParaRPr sz="3200" dirty="0">
              <a:latin typeface="Gill Sans MT" charset="0"/>
              <a:ea typeface="Gill Sans MT" charset="0"/>
              <a:cs typeface="Gill Sans MT" charset="0"/>
            </a:endParaRPr>
          </a:p>
          <a:p>
            <a:pPr marL="228600" marR="0" lvl="0" indent="-228600" algn="l" rtl="0">
              <a:lnSpc>
                <a:spcPct val="90000"/>
              </a:lnSpc>
              <a:spcBef>
                <a:spcPts val="1000"/>
              </a:spcBef>
              <a:spcAft>
                <a:spcPts val="0"/>
              </a:spcAft>
              <a:buClr>
                <a:schemeClr val="dk1"/>
              </a:buClr>
              <a:buSzPts val="2800"/>
              <a:buFont typeface="Arial"/>
              <a:buChar char="•"/>
            </a:pPr>
            <a:r>
              <a:rPr lang="en-GB" sz="3200" b="0" i="0" u="none" strike="noStrike" cap="none" dirty="0">
                <a:solidFill>
                  <a:schemeClr val="dk1"/>
                </a:solidFill>
                <a:latin typeface="Gill Sans MT" charset="0"/>
                <a:ea typeface="Gill Sans MT" charset="0"/>
                <a:cs typeface="Gill Sans MT" charset="0"/>
                <a:sym typeface="Calibri"/>
              </a:rPr>
              <a:t>In any community there are differences in opportunities, interests and power based on social, economic and cultural factors</a:t>
            </a:r>
          </a:p>
          <a:p>
            <a:pPr marL="228600" marR="0" lvl="0" indent="-228600" algn="l" rtl="0">
              <a:lnSpc>
                <a:spcPct val="90000"/>
              </a:lnSpc>
              <a:spcBef>
                <a:spcPts val="1000"/>
              </a:spcBef>
              <a:spcAft>
                <a:spcPts val="0"/>
              </a:spcAft>
              <a:buClr>
                <a:schemeClr val="dk1"/>
              </a:buClr>
              <a:buSzPts val="2800"/>
              <a:buFont typeface="Arial"/>
              <a:buChar char="•"/>
            </a:pPr>
            <a:endParaRPr lang="en-GB" sz="3200" dirty="0">
              <a:latin typeface="Gill Sans MT" charset="0"/>
              <a:ea typeface="Gill Sans MT" charset="0"/>
              <a:cs typeface="Gill Sans MT" charset="0"/>
            </a:endParaRPr>
          </a:p>
        </p:txBody>
      </p:sp>
      <p:sp>
        <p:nvSpPr>
          <p:cNvPr id="2" name="TextBox 1"/>
          <p:cNvSpPr txBox="1"/>
          <p:nvPr/>
        </p:nvSpPr>
        <p:spPr>
          <a:xfrm>
            <a:off x="821267" y="6334780"/>
            <a:ext cx="9093200" cy="523220"/>
          </a:xfrm>
          <a:prstGeom prst="rect">
            <a:avLst/>
          </a:prstGeom>
          <a:noFill/>
        </p:spPr>
        <p:txBody>
          <a:bodyPr wrap="square" rtlCol="0">
            <a:spAutoFit/>
          </a:bodyPr>
          <a:lstStyle/>
          <a:p>
            <a:pPr lvl="0"/>
            <a:r>
              <a:rPr lang="en-US" sz="1400" i="1">
                <a:solidFill>
                  <a:prstClr val="black"/>
                </a:solidFill>
              </a:rPr>
              <a:t>Schneider et al, 2016</a:t>
            </a:r>
            <a:endParaRPr lang="en-US" sz="1400" b="1" i="1" dirty="0">
              <a:solidFill>
                <a:srgbClr val="000000"/>
              </a:solidFill>
            </a:endParaRPr>
          </a:p>
          <a:p>
            <a:endParaRPr lang="en-US" sz="1400" dirty="0"/>
          </a:p>
        </p:txBody>
      </p:sp>
      <p:sp>
        <p:nvSpPr>
          <p:cNvPr id="3" name="Slide Number Placeholder 2"/>
          <p:cNvSpPr>
            <a:spLocks noGrp="1"/>
          </p:cNvSpPr>
          <p:nvPr>
            <p:ph type="sldNum" sz="quarter" idx="12"/>
          </p:nvPr>
        </p:nvSpPr>
        <p:spPr/>
        <p:txBody>
          <a:bodyPr/>
          <a:lstStyle/>
          <a:p>
            <a:fld id="{D8AC6650-73DF-46B7-A688-A216FA2CA224}" type="slidenum">
              <a:rPr lang="en-GB" smtClean="0"/>
              <a:pPr/>
              <a:t>7</a:t>
            </a:fld>
            <a:endParaRPr lang="en-GB" dirty="0"/>
          </a:p>
        </p:txBody>
      </p:sp>
    </p:spTree>
    <p:extLst>
      <p:ext uri="{BB962C8B-B14F-4D97-AF65-F5344CB8AC3E}">
        <p14:creationId xmlns:p14="http://schemas.microsoft.com/office/powerpoint/2010/main" val="351307117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accent5">
            <a:lumMod val="20000"/>
            <a:lumOff val="80000"/>
          </a:schemeClr>
        </a:solidFill>
        <a:effectLst/>
      </p:bgPr>
    </p:bg>
    <p:spTree>
      <p:nvGrpSpPr>
        <p:cNvPr id="1" name=""/>
        <p:cNvGrpSpPr/>
        <p:nvPr/>
      </p:nvGrpSpPr>
      <p:grpSpPr>
        <a:xfrm>
          <a:off x="0" y="0"/>
          <a:ext cx="0" cy="0"/>
          <a:chOff x="0" y="0"/>
          <a:chExt cx="0" cy="0"/>
        </a:xfrm>
      </p:grpSpPr>
      <p:sp>
        <p:nvSpPr>
          <p:cNvPr id="7" name="Cloud Callout 6"/>
          <p:cNvSpPr/>
          <p:nvPr/>
        </p:nvSpPr>
        <p:spPr>
          <a:xfrm>
            <a:off x="1286933" y="699247"/>
            <a:ext cx="4428068" cy="3280086"/>
          </a:xfrm>
          <a:prstGeom prst="cloudCallout">
            <a:avLst/>
          </a:prstGeom>
          <a:solidFill>
            <a:schemeClr val="accent1">
              <a:alpha val="38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3"/>
          <p:cNvSpPr txBox="1">
            <a:spLocks noChangeArrowheads="1"/>
          </p:cNvSpPr>
          <p:nvPr/>
        </p:nvSpPr>
        <p:spPr bwMode="auto">
          <a:xfrm>
            <a:off x="1803399" y="1040959"/>
            <a:ext cx="3148679" cy="24541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fontAlgn="base">
              <a:spcBef>
                <a:spcPct val="20000"/>
              </a:spcBef>
              <a:spcAft>
                <a:spcPct val="0"/>
              </a:spcAft>
              <a:buClr>
                <a:schemeClr val="tx2"/>
              </a:buClr>
              <a:buFont typeface="Wingdings" panose="05000000000000000000" pitchFamily="2" charset="2"/>
              <a:buChar char="w"/>
              <a:defRPr sz="3200" kern="1200">
                <a:solidFill>
                  <a:schemeClr val="tx1"/>
                </a:solidFill>
                <a:latin typeface="+mn-lt"/>
                <a:ea typeface="+mn-ea"/>
                <a:cs typeface="+mn-cs"/>
              </a:defRPr>
            </a:lvl1pPr>
            <a:lvl2pPr marL="742950" indent="-285750" algn="l" rtl="0" fontAlgn="base">
              <a:spcBef>
                <a:spcPct val="20000"/>
              </a:spcBef>
              <a:spcAft>
                <a:spcPct val="0"/>
              </a:spcAft>
              <a:buSzPct val="95000"/>
              <a:buChar char="–"/>
              <a:defRPr sz="2800" kern="1200">
                <a:solidFill>
                  <a:schemeClr val="tx1"/>
                </a:solidFill>
                <a:latin typeface="+mn-lt"/>
                <a:ea typeface="+mn-ea"/>
                <a:cs typeface="+mn-cs"/>
              </a:defRPr>
            </a:lvl2pPr>
            <a:lvl3pPr marL="1143000" indent="-228600" algn="l" rtl="0" fontAlgn="base">
              <a:spcBef>
                <a:spcPct val="20000"/>
              </a:spcBef>
              <a:spcAft>
                <a:spcPct val="0"/>
              </a:spcAft>
              <a:buChar char="•"/>
              <a:defRPr sz="2400" kern="1200">
                <a:solidFill>
                  <a:schemeClr val="tx1"/>
                </a:solidFill>
                <a:latin typeface="+mn-lt"/>
                <a:ea typeface="+mn-ea"/>
                <a:cs typeface="+mn-cs"/>
              </a:defRPr>
            </a:lvl3pPr>
            <a:lvl4pPr marL="1600200" indent="-228600" algn="l" rtl="0" fontAlgn="base">
              <a:spcBef>
                <a:spcPct val="20000"/>
              </a:spcBef>
              <a:spcAft>
                <a:spcPct val="0"/>
              </a:spcAft>
              <a:buChar char="–"/>
              <a:defRPr sz="2000" kern="1200">
                <a:solidFill>
                  <a:schemeClr val="tx1"/>
                </a:solidFill>
                <a:latin typeface="+mn-lt"/>
                <a:ea typeface="+mn-ea"/>
                <a:cs typeface="+mn-cs"/>
              </a:defRPr>
            </a:lvl4pPr>
            <a:lvl5pPr marL="2057400" indent="-228600" algn="l" rtl="0" fontAlgn="base">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342900" marR="0" lvl="0" indent="-342900" algn="ctr" defTabSz="914400" rtl="0" eaLnBrk="1" fontAlgn="base" latinLnBrk="0" hangingPunct="1">
              <a:lnSpc>
                <a:spcPct val="100000"/>
              </a:lnSpc>
              <a:spcBef>
                <a:spcPct val="20000"/>
              </a:spcBef>
              <a:spcAft>
                <a:spcPct val="0"/>
              </a:spcAft>
              <a:buClr>
                <a:srgbClr val="996600"/>
              </a:buClr>
              <a:buSzTx/>
              <a:buFont typeface="Wingdings" panose="05000000000000000000" pitchFamily="2" charset="2"/>
              <a:buNone/>
              <a:tabLst/>
              <a:defRPr/>
            </a:pPr>
            <a:r>
              <a:rPr lang="en-GB" sz="3600" dirty="0">
                <a:solidFill>
                  <a:srgbClr val="011893"/>
                </a:solidFill>
                <a:latin typeface="Gill Sans MT" charset="0"/>
                <a:ea typeface="Gill Sans MT" charset="0"/>
                <a:cs typeface="Gill Sans MT" charset="0"/>
              </a:rPr>
              <a:t>What differentiates individuals in a community?</a:t>
            </a:r>
            <a:endParaRPr kumimoji="0" lang="en-GB" sz="3600" b="0" i="0" u="none" strike="noStrike" kern="1200" cap="none" spc="0" normalizeH="0" baseline="0" noProof="0" dirty="0">
              <a:ln>
                <a:noFill/>
              </a:ln>
              <a:solidFill>
                <a:srgbClr val="011893"/>
              </a:solidFill>
              <a:effectLst/>
              <a:uLnTx/>
              <a:uFillTx/>
              <a:latin typeface="Gill Sans MT" charset="0"/>
              <a:ea typeface="Gill Sans MT" charset="0"/>
              <a:cs typeface="Gill Sans MT" charset="0"/>
            </a:endParaRPr>
          </a:p>
        </p:txBody>
      </p:sp>
      <p:sp>
        <p:nvSpPr>
          <p:cNvPr id="2" name="Slide Number Placeholder 1"/>
          <p:cNvSpPr>
            <a:spLocks noGrp="1"/>
          </p:cNvSpPr>
          <p:nvPr>
            <p:ph type="sldNum" sz="quarter" idx="12"/>
          </p:nvPr>
        </p:nvSpPr>
        <p:spPr/>
        <p:txBody>
          <a:bodyPr/>
          <a:lstStyle/>
          <a:p>
            <a:fld id="{D8AC6650-73DF-46B7-A688-A216FA2CA224}" type="slidenum">
              <a:rPr lang="en-GB" smtClean="0"/>
              <a:pPr/>
              <a:t>8</a:t>
            </a:fld>
            <a:endParaRPr lang="en-GB" dirty="0"/>
          </a:p>
        </p:txBody>
      </p:sp>
    </p:spTree>
    <p:extLst>
      <p:ext uri="{BB962C8B-B14F-4D97-AF65-F5344CB8AC3E}">
        <p14:creationId xmlns:p14="http://schemas.microsoft.com/office/powerpoint/2010/main" val="12425630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accent5">
            <a:lumMod val="20000"/>
            <a:lumOff val="80000"/>
          </a:schemeClr>
        </a:solidFill>
        <a:effectLst/>
      </p:bgPr>
    </p:bg>
    <p:spTree>
      <p:nvGrpSpPr>
        <p:cNvPr id="1" name=""/>
        <p:cNvGrpSpPr/>
        <p:nvPr/>
      </p:nvGrpSpPr>
      <p:grpSpPr>
        <a:xfrm>
          <a:off x="0" y="0"/>
          <a:ext cx="0" cy="0"/>
          <a:chOff x="0" y="0"/>
          <a:chExt cx="0" cy="0"/>
        </a:xfrm>
      </p:grpSpPr>
      <p:sp>
        <p:nvSpPr>
          <p:cNvPr id="6" name="Cloud Callout 5"/>
          <p:cNvSpPr/>
          <p:nvPr/>
        </p:nvSpPr>
        <p:spPr>
          <a:xfrm>
            <a:off x="1286933" y="699247"/>
            <a:ext cx="4428068" cy="3280086"/>
          </a:xfrm>
          <a:prstGeom prst="cloudCallout">
            <a:avLst/>
          </a:prstGeom>
          <a:solidFill>
            <a:schemeClr val="accent1">
              <a:alpha val="38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
          <p:cNvSpPr txBox="1">
            <a:spLocks noChangeArrowheads="1"/>
          </p:cNvSpPr>
          <p:nvPr/>
        </p:nvSpPr>
        <p:spPr bwMode="auto">
          <a:xfrm>
            <a:off x="1803399" y="1040959"/>
            <a:ext cx="3148679" cy="24541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fontAlgn="base">
              <a:spcBef>
                <a:spcPct val="20000"/>
              </a:spcBef>
              <a:spcAft>
                <a:spcPct val="0"/>
              </a:spcAft>
              <a:buClr>
                <a:schemeClr val="tx2"/>
              </a:buClr>
              <a:buFont typeface="Wingdings" panose="05000000000000000000" pitchFamily="2" charset="2"/>
              <a:buChar char="w"/>
              <a:defRPr sz="3200" kern="1200">
                <a:solidFill>
                  <a:schemeClr val="tx1"/>
                </a:solidFill>
                <a:latin typeface="+mn-lt"/>
                <a:ea typeface="+mn-ea"/>
                <a:cs typeface="+mn-cs"/>
              </a:defRPr>
            </a:lvl1pPr>
            <a:lvl2pPr marL="742950" indent="-285750" algn="l" rtl="0" fontAlgn="base">
              <a:spcBef>
                <a:spcPct val="20000"/>
              </a:spcBef>
              <a:spcAft>
                <a:spcPct val="0"/>
              </a:spcAft>
              <a:buSzPct val="95000"/>
              <a:buChar char="–"/>
              <a:defRPr sz="2800" kern="1200">
                <a:solidFill>
                  <a:schemeClr val="tx1"/>
                </a:solidFill>
                <a:latin typeface="+mn-lt"/>
                <a:ea typeface="+mn-ea"/>
                <a:cs typeface="+mn-cs"/>
              </a:defRPr>
            </a:lvl2pPr>
            <a:lvl3pPr marL="1143000" indent="-228600" algn="l" rtl="0" fontAlgn="base">
              <a:spcBef>
                <a:spcPct val="20000"/>
              </a:spcBef>
              <a:spcAft>
                <a:spcPct val="0"/>
              </a:spcAft>
              <a:buChar char="•"/>
              <a:defRPr sz="2400" kern="1200">
                <a:solidFill>
                  <a:schemeClr val="tx1"/>
                </a:solidFill>
                <a:latin typeface="+mn-lt"/>
                <a:ea typeface="+mn-ea"/>
                <a:cs typeface="+mn-cs"/>
              </a:defRPr>
            </a:lvl3pPr>
            <a:lvl4pPr marL="1600200" indent="-228600" algn="l" rtl="0" fontAlgn="base">
              <a:spcBef>
                <a:spcPct val="20000"/>
              </a:spcBef>
              <a:spcAft>
                <a:spcPct val="0"/>
              </a:spcAft>
              <a:buChar char="–"/>
              <a:defRPr sz="2000" kern="1200">
                <a:solidFill>
                  <a:schemeClr val="tx1"/>
                </a:solidFill>
                <a:latin typeface="+mn-lt"/>
                <a:ea typeface="+mn-ea"/>
                <a:cs typeface="+mn-cs"/>
              </a:defRPr>
            </a:lvl4pPr>
            <a:lvl5pPr marL="2057400" indent="-228600" algn="l" rtl="0" fontAlgn="base">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342900" marR="0" lvl="0" indent="-342900" algn="ctr" defTabSz="914400" rtl="0" eaLnBrk="1" fontAlgn="base" latinLnBrk="0" hangingPunct="1">
              <a:lnSpc>
                <a:spcPct val="100000"/>
              </a:lnSpc>
              <a:spcBef>
                <a:spcPct val="20000"/>
              </a:spcBef>
              <a:spcAft>
                <a:spcPct val="0"/>
              </a:spcAft>
              <a:buClr>
                <a:srgbClr val="996600"/>
              </a:buClr>
              <a:buSzTx/>
              <a:buFont typeface="Wingdings" panose="05000000000000000000" pitchFamily="2" charset="2"/>
              <a:buNone/>
              <a:tabLst/>
              <a:defRPr/>
            </a:pPr>
            <a:r>
              <a:rPr lang="en-GB" sz="3600" dirty="0">
                <a:solidFill>
                  <a:srgbClr val="011893"/>
                </a:solidFill>
                <a:latin typeface="Gill Sans MT" charset="0"/>
                <a:ea typeface="Gill Sans MT" charset="0"/>
                <a:cs typeface="Gill Sans MT" charset="0"/>
              </a:rPr>
              <a:t>What differentiates individuals in a community?</a:t>
            </a:r>
            <a:endParaRPr kumimoji="0" lang="en-GB" sz="3600" b="0" i="0" u="none" strike="noStrike" kern="1200" cap="none" spc="0" normalizeH="0" baseline="0" noProof="0" dirty="0">
              <a:ln>
                <a:noFill/>
              </a:ln>
              <a:solidFill>
                <a:srgbClr val="011893"/>
              </a:solidFill>
              <a:effectLst/>
              <a:uLnTx/>
              <a:uFillTx/>
              <a:latin typeface="Gill Sans MT" charset="0"/>
              <a:ea typeface="Gill Sans MT" charset="0"/>
              <a:cs typeface="Gill Sans MT" charset="0"/>
            </a:endParaRPr>
          </a:p>
        </p:txBody>
      </p:sp>
      <p:sp>
        <p:nvSpPr>
          <p:cNvPr id="2" name="Rectangle 1"/>
          <p:cNvSpPr/>
          <p:nvPr/>
        </p:nvSpPr>
        <p:spPr>
          <a:xfrm>
            <a:off x="7141885" y="699247"/>
            <a:ext cx="3617259" cy="3892604"/>
          </a:xfrm>
          <a:prstGeom prst="rect">
            <a:avLst/>
          </a:prstGeom>
        </p:spPr>
        <p:txBody>
          <a:bodyPr wrap="square">
            <a:spAutoFit/>
          </a:bodyPr>
          <a:lstStyle/>
          <a:p>
            <a:pPr marL="228600" lvl="0" indent="-228600">
              <a:lnSpc>
                <a:spcPct val="70000"/>
              </a:lnSpc>
              <a:spcBef>
                <a:spcPts val="1000"/>
              </a:spcBef>
              <a:buClr>
                <a:schemeClr val="dk1"/>
              </a:buClr>
              <a:buSzPts val="2590"/>
              <a:buFont typeface="Arial"/>
              <a:buChar char="•"/>
            </a:pPr>
            <a:r>
              <a:rPr lang="en-GB" sz="4000" dirty="0">
                <a:solidFill>
                  <a:schemeClr val="dk1"/>
                </a:solidFill>
                <a:latin typeface="Gill Sans MT" charset="0"/>
                <a:ea typeface="Gill Sans MT" charset="0"/>
                <a:cs typeface="Gill Sans MT" charset="0"/>
                <a:sym typeface="Calibri"/>
              </a:rPr>
              <a:t>Age</a:t>
            </a:r>
            <a:endParaRPr lang="en-GB" sz="4000" dirty="0">
              <a:latin typeface="Gill Sans MT" charset="0"/>
              <a:ea typeface="Gill Sans MT" charset="0"/>
              <a:cs typeface="Gill Sans MT" charset="0"/>
            </a:endParaRPr>
          </a:p>
          <a:p>
            <a:pPr marL="228600" lvl="0" indent="-228600">
              <a:lnSpc>
                <a:spcPct val="70000"/>
              </a:lnSpc>
              <a:spcBef>
                <a:spcPts val="1000"/>
              </a:spcBef>
              <a:buClr>
                <a:schemeClr val="dk1"/>
              </a:buClr>
              <a:buSzPts val="2590"/>
              <a:buFont typeface="Arial"/>
              <a:buChar char="•"/>
            </a:pPr>
            <a:r>
              <a:rPr lang="en-GB" sz="4000" dirty="0">
                <a:solidFill>
                  <a:schemeClr val="dk1"/>
                </a:solidFill>
                <a:latin typeface="Gill Sans MT" charset="0"/>
                <a:ea typeface="Gill Sans MT" charset="0"/>
                <a:cs typeface="Gill Sans MT" charset="0"/>
                <a:sym typeface="Calibri"/>
              </a:rPr>
              <a:t>Education level</a:t>
            </a:r>
            <a:endParaRPr lang="en-GB" sz="4000" dirty="0">
              <a:latin typeface="Gill Sans MT" charset="0"/>
              <a:ea typeface="Gill Sans MT" charset="0"/>
              <a:cs typeface="Gill Sans MT" charset="0"/>
            </a:endParaRPr>
          </a:p>
          <a:p>
            <a:pPr marL="228600" lvl="0" indent="-228600">
              <a:lnSpc>
                <a:spcPct val="70000"/>
              </a:lnSpc>
              <a:spcBef>
                <a:spcPts val="1000"/>
              </a:spcBef>
              <a:buClr>
                <a:schemeClr val="dk1"/>
              </a:buClr>
              <a:buSzPts val="2590"/>
              <a:buFont typeface="Arial"/>
              <a:buChar char="•"/>
            </a:pPr>
            <a:r>
              <a:rPr lang="en-GB" sz="4000" dirty="0">
                <a:solidFill>
                  <a:schemeClr val="dk1"/>
                </a:solidFill>
                <a:latin typeface="Gill Sans MT" charset="0"/>
                <a:ea typeface="Gill Sans MT" charset="0"/>
                <a:cs typeface="Gill Sans MT" charset="0"/>
                <a:sym typeface="Calibri"/>
              </a:rPr>
              <a:t>Religion</a:t>
            </a:r>
            <a:endParaRPr lang="en-GB" sz="4000" dirty="0">
              <a:latin typeface="Gill Sans MT" charset="0"/>
              <a:ea typeface="Gill Sans MT" charset="0"/>
              <a:cs typeface="Gill Sans MT" charset="0"/>
            </a:endParaRPr>
          </a:p>
          <a:p>
            <a:pPr marL="228600" lvl="0" indent="-228600">
              <a:lnSpc>
                <a:spcPct val="70000"/>
              </a:lnSpc>
              <a:spcBef>
                <a:spcPts val="1000"/>
              </a:spcBef>
              <a:buClr>
                <a:schemeClr val="dk1"/>
              </a:buClr>
              <a:buSzPts val="2590"/>
              <a:buFont typeface="Arial"/>
              <a:buChar char="•"/>
            </a:pPr>
            <a:r>
              <a:rPr lang="en-GB" sz="4000" dirty="0">
                <a:solidFill>
                  <a:schemeClr val="dk1"/>
                </a:solidFill>
                <a:latin typeface="Gill Sans MT" charset="0"/>
                <a:ea typeface="Gill Sans MT" charset="0"/>
                <a:cs typeface="Gill Sans MT" charset="0"/>
                <a:sym typeface="Calibri"/>
              </a:rPr>
              <a:t>Gender</a:t>
            </a:r>
            <a:endParaRPr lang="en-GB" sz="4000" dirty="0">
              <a:latin typeface="Gill Sans MT" charset="0"/>
              <a:ea typeface="Gill Sans MT" charset="0"/>
              <a:cs typeface="Gill Sans MT" charset="0"/>
            </a:endParaRPr>
          </a:p>
          <a:p>
            <a:pPr marL="228600" lvl="0" indent="-228600">
              <a:lnSpc>
                <a:spcPct val="70000"/>
              </a:lnSpc>
              <a:spcBef>
                <a:spcPts val="1000"/>
              </a:spcBef>
              <a:buClr>
                <a:schemeClr val="dk1"/>
              </a:buClr>
              <a:buSzPts val="2590"/>
              <a:buFont typeface="Arial"/>
              <a:buChar char="•"/>
            </a:pPr>
            <a:r>
              <a:rPr lang="en-GB" sz="4000" dirty="0">
                <a:solidFill>
                  <a:schemeClr val="dk1"/>
                </a:solidFill>
                <a:latin typeface="Gill Sans MT" charset="0"/>
                <a:ea typeface="Gill Sans MT" charset="0"/>
                <a:cs typeface="Gill Sans MT" charset="0"/>
                <a:sym typeface="Calibri"/>
              </a:rPr>
              <a:t>Health</a:t>
            </a:r>
            <a:endParaRPr lang="en-GB" sz="4000" dirty="0">
              <a:latin typeface="Gill Sans MT" charset="0"/>
              <a:ea typeface="Gill Sans MT" charset="0"/>
              <a:cs typeface="Gill Sans MT" charset="0"/>
            </a:endParaRPr>
          </a:p>
          <a:p>
            <a:pPr marL="228600" lvl="0" indent="-228600">
              <a:lnSpc>
                <a:spcPct val="70000"/>
              </a:lnSpc>
              <a:spcBef>
                <a:spcPts val="1000"/>
              </a:spcBef>
              <a:buClr>
                <a:schemeClr val="dk1"/>
              </a:buClr>
              <a:buSzPts val="2590"/>
              <a:buFont typeface="Arial"/>
              <a:buChar char="•"/>
            </a:pPr>
            <a:r>
              <a:rPr lang="en-GB" sz="4000" dirty="0">
                <a:solidFill>
                  <a:schemeClr val="dk1"/>
                </a:solidFill>
                <a:latin typeface="Gill Sans MT" charset="0"/>
                <a:ea typeface="Gill Sans MT" charset="0"/>
                <a:cs typeface="Gill Sans MT" charset="0"/>
                <a:sym typeface="Calibri"/>
              </a:rPr>
              <a:t>Wealth</a:t>
            </a:r>
            <a:endParaRPr lang="en-GB" sz="4000" dirty="0">
              <a:latin typeface="Gill Sans MT" charset="0"/>
              <a:ea typeface="Gill Sans MT" charset="0"/>
              <a:cs typeface="Gill Sans MT" charset="0"/>
            </a:endParaRPr>
          </a:p>
          <a:p>
            <a:pPr marL="228600" lvl="0" indent="-228600">
              <a:lnSpc>
                <a:spcPct val="70000"/>
              </a:lnSpc>
              <a:spcBef>
                <a:spcPts val="1000"/>
              </a:spcBef>
              <a:buClr>
                <a:schemeClr val="dk1"/>
              </a:buClr>
              <a:buSzPts val="2590"/>
              <a:buFont typeface="Arial"/>
              <a:buChar char="•"/>
            </a:pPr>
            <a:r>
              <a:rPr lang="en-GB" sz="4000" dirty="0">
                <a:solidFill>
                  <a:schemeClr val="dk1"/>
                </a:solidFill>
                <a:latin typeface="Gill Sans MT" charset="0"/>
                <a:ea typeface="Gill Sans MT" charset="0"/>
                <a:cs typeface="Gill Sans MT" charset="0"/>
                <a:sym typeface="Calibri"/>
              </a:rPr>
              <a:t>Ethnicity...</a:t>
            </a:r>
            <a:endParaRPr lang="en-GB" sz="4000" dirty="0">
              <a:latin typeface="Gill Sans MT" charset="0"/>
              <a:ea typeface="Gill Sans MT" charset="0"/>
              <a:cs typeface="Gill Sans MT" charset="0"/>
            </a:endParaRPr>
          </a:p>
        </p:txBody>
      </p:sp>
      <p:sp>
        <p:nvSpPr>
          <p:cNvPr id="3" name="TextBox 2"/>
          <p:cNvSpPr txBox="1"/>
          <p:nvPr/>
        </p:nvSpPr>
        <p:spPr>
          <a:xfrm>
            <a:off x="3068915" y="4882218"/>
            <a:ext cx="8751049" cy="1754326"/>
          </a:xfrm>
          <a:prstGeom prst="rect">
            <a:avLst/>
          </a:prstGeom>
          <a:noFill/>
        </p:spPr>
        <p:txBody>
          <a:bodyPr wrap="square" rtlCol="0">
            <a:spAutoFit/>
          </a:bodyPr>
          <a:lstStyle/>
          <a:p>
            <a:pPr algn="ctr"/>
            <a:r>
              <a:rPr lang="en-US" sz="3600" i="1" dirty="0">
                <a:latin typeface="Gill Sans MT" charset="0"/>
                <a:ea typeface="Gill Sans MT" charset="0"/>
                <a:cs typeface="Gill Sans MT" charset="0"/>
              </a:rPr>
              <a:t>These differences mean individual community members can have different relationships to natural resources and biodiversity</a:t>
            </a:r>
          </a:p>
        </p:txBody>
      </p:sp>
      <p:sp>
        <p:nvSpPr>
          <p:cNvPr id="5" name="Slide Number Placeholder 4"/>
          <p:cNvSpPr>
            <a:spLocks noGrp="1"/>
          </p:cNvSpPr>
          <p:nvPr>
            <p:ph type="sldNum" sz="quarter" idx="12"/>
          </p:nvPr>
        </p:nvSpPr>
        <p:spPr/>
        <p:txBody>
          <a:bodyPr/>
          <a:lstStyle/>
          <a:p>
            <a:fld id="{D8AC6650-73DF-46B7-A688-A216FA2CA224}" type="slidenum">
              <a:rPr lang="en-GB" smtClean="0"/>
              <a:pPr/>
              <a:t>9</a:t>
            </a:fld>
            <a:endParaRPr lang="en-GB" dirty="0"/>
          </a:p>
        </p:txBody>
      </p:sp>
    </p:spTree>
    <p:extLst>
      <p:ext uri="{BB962C8B-B14F-4D97-AF65-F5344CB8AC3E}">
        <p14:creationId xmlns:p14="http://schemas.microsoft.com/office/powerpoint/2010/main" val="17272361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theme/theme1.xml><?xml version="1.0" encoding="utf-8"?>
<a:theme xmlns:a="http://schemas.openxmlformats.org/drawingml/2006/main" name="1_Crop">
  <a:themeElements>
    <a:clrScheme name="Crop">
      <a:dk1>
        <a:sysClr val="windowText" lastClr="000000"/>
      </a:dk1>
      <a:lt1>
        <a:sysClr val="window" lastClr="FFFFFF"/>
      </a:lt1>
      <a:dk2>
        <a:srgbClr val="191B0E"/>
      </a:dk2>
      <a:lt2>
        <a:srgbClr val="EFEDE3"/>
      </a:lt2>
      <a:accent1>
        <a:srgbClr val="8C8D86"/>
      </a:accent1>
      <a:accent2>
        <a:srgbClr val="E6C069"/>
      </a:accent2>
      <a:accent3>
        <a:srgbClr val="897B61"/>
      </a:accent3>
      <a:accent4>
        <a:srgbClr val="8DAB8E"/>
      </a:accent4>
      <a:accent5>
        <a:srgbClr val="77A2BB"/>
      </a:accent5>
      <a:accent6>
        <a:srgbClr val="E28394"/>
      </a:accent6>
      <a:hlink>
        <a:srgbClr val="77A2BB"/>
      </a:hlink>
      <a:folHlink>
        <a:srgbClr val="957A99"/>
      </a:folHlink>
    </a:clrScheme>
    <a:fontScheme name="Crop">
      <a:majorFont>
        <a:latin typeface="Franklin Gothic Book" panose="020B0503020102020204"/>
        <a:ea typeface=""/>
        <a:cs typeface=""/>
      </a:majorFont>
      <a:minorFont>
        <a:latin typeface="Franklin Gothic Book" panose="020B0503020102020204"/>
        <a:ea typeface=""/>
        <a:cs typeface=""/>
      </a:minorFont>
    </a:fontScheme>
    <a:fmtScheme name="Crop">
      <a:fillStyleLst>
        <a:solidFill>
          <a:schemeClr val="phClr"/>
        </a:solidFill>
        <a:gradFill rotWithShape="1">
          <a:gsLst>
            <a:gs pos="0">
              <a:schemeClr val="phClr">
                <a:tint val="67000"/>
                <a:satMod val="105000"/>
                <a:lumMod val="110000"/>
              </a:schemeClr>
            </a:gs>
            <a:gs pos="50000">
              <a:schemeClr val="phClr">
                <a:tint val="73000"/>
                <a:satMod val="103000"/>
                <a:lumMod val="105000"/>
              </a:schemeClr>
            </a:gs>
            <a:gs pos="100000">
              <a:schemeClr val="phClr">
                <a:tint val="81000"/>
                <a:satMod val="109000"/>
                <a:lumMod val="105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6350" cap="flat" cmpd="sng" algn="in">
          <a:solidFill>
            <a:schemeClr val="phClr"/>
          </a:solidFill>
          <a:prstDash val="solid"/>
        </a:ln>
        <a:ln w="34925" cap="flat" cmpd="sng" algn="in">
          <a:solidFill>
            <a:schemeClr val="phClr"/>
          </a:solidFill>
          <a:prstDash val="solid"/>
        </a:ln>
        <a:ln w="19050" cap="flat" cmpd="sng" algn="in">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35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rop" id="{EC9488ED-E761-4D60-9AC4-764D1FE2C171}" vid="{CE19780C-D67D-4C13-9DE9-A52BC3BA51B4}"/>
    </a:ext>
  </a:extLst>
</a:theme>
</file>

<file path=ppt/theme/theme2.xml><?xml version="1.0" encoding="utf-8"?>
<a:theme xmlns:a="http://schemas.openxmlformats.org/drawingml/2006/main" name="Crop">
  <a:themeElements>
    <a:clrScheme name="Crop">
      <a:dk1>
        <a:sysClr val="windowText" lastClr="000000"/>
      </a:dk1>
      <a:lt1>
        <a:sysClr val="window" lastClr="FFFFFF"/>
      </a:lt1>
      <a:dk2>
        <a:srgbClr val="191B0E"/>
      </a:dk2>
      <a:lt2>
        <a:srgbClr val="EFEDE3"/>
      </a:lt2>
      <a:accent1>
        <a:srgbClr val="8C8D86"/>
      </a:accent1>
      <a:accent2>
        <a:srgbClr val="E6C069"/>
      </a:accent2>
      <a:accent3>
        <a:srgbClr val="897B61"/>
      </a:accent3>
      <a:accent4>
        <a:srgbClr val="8DAB8E"/>
      </a:accent4>
      <a:accent5>
        <a:srgbClr val="77A2BB"/>
      </a:accent5>
      <a:accent6>
        <a:srgbClr val="E28394"/>
      </a:accent6>
      <a:hlink>
        <a:srgbClr val="77A2BB"/>
      </a:hlink>
      <a:folHlink>
        <a:srgbClr val="957A99"/>
      </a:folHlink>
    </a:clrScheme>
    <a:fontScheme name="Crop">
      <a:majorFont>
        <a:latin typeface="Franklin Gothic Book" panose="020B0503020102020204"/>
        <a:ea typeface=""/>
        <a:cs typeface=""/>
      </a:majorFont>
      <a:minorFont>
        <a:latin typeface="Franklin Gothic Book" panose="020B0503020102020204"/>
        <a:ea typeface=""/>
        <a:cs typeface=""/>
      </a:minorFont>
    </a:fontScheme>
    <a:fmtScheme name="Crop">
      <a:fillStyleLst>
        <a:solidFill>
          <a:schemeClr val="phClr"/>
        </a:solidFill>
        <a:gradFill rotWithShape="1">
          <a:gsLst>
            <a:gs pos="0">
              <a:schemeClr val="phClr">
                <a:tint val="67000"/>
                <a:satMod val="105000"/>
                <a:lumMod val="110000"/>
              </a:schemeClr>
            </a:gs>
            <a:gs pos="50000">
              <a:schemeClr val="phClr">
                <a:tint val="73000"/>
                <a:satMod val="103000"/>
                <a:lumMod val="105000"/>
              </a:schemeClr>
            </a:gs>
            <a:gs pos="100000">
              <a:schemeClr val="phClr">
                <a:tint val="81000"/>
                <a:satMod val="109000"/>
                <a:lumMod val="105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6350" cap="flat" cmpd="sng" algn="in">
          <a:solidFill>
            <a:schemeClr val="phClr"/>
          </a:solidFill>
          <a:prstDash val="solid"/>
        </a:ln>
        <a:ln w="34925" cap="flat" cmpd="sng" algn="in">
          <a:solidFill>
            <a:schemeClr val="phClr"/>
          </a:solidFill>
          <a:prstDash val="solid"/>
        </a:ln>
        <a:ln w="19050" cap="flat" cmpd="sng" algn="in">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35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rop" id="{EC9488ED-E761-4D60-9AC4-764D1FE2C171}" vid="{CE19780C-D67D-4C13-9DE9-A52BC3BA51B4}"/>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39D153DC94E3DB4E90E795727DC83572" ma:contentTypeVersion="13" ma:contentTypeDescription="Create a new document." ma:contentTypeScope="" ma:versionID="915b57c0796c8c52cc601e5c2276870d">
  <xsd:schema xmlns:xsd="http://www.w3.org/2001/XMLSchema" xmlns:xs="http://www.w3.org/2001/XMLSchema" xmlns:p="http://schemas.microsoft.com/office/2006/metadata/properties" xmlns:ns3="bf98e7ab-5d65-49c3-8f81-c8544917c2b0" xmlns:ns4="693b403a-17d8-4071-8d3c-d30ff9f18a8d" targetNamespace="http://schemas.microsoft.com/office/2006/metadata/properties" ma:root="true" ma:fieldsID="62c30d0ed2fa83f54b36d27302b936f8" ns3:_="" ns4:_="">
    <xsd:import namespace="bf98e7ab-5d65-49c3-8f81-c8544917c2b0"/>
    <xsd:import namespace="693b403a-17d8-4071-8d3c-d30ff9f18a8d"/>
    <xsd:element name="properties">
      <xsd:complexType>
        <xsd:sequence>
          <xsd:element name="documentManagement">
            <xsd:complexType>
              <xsd:all>
                <xsd:element ref="ns3:MediaServiceMetadata" minOccurs="0"/>
                <xsd:element ref="ns3:MediaServiceFastMetadata" minOccurs="0"/>
                <xsd:element ref="ns3:MediaServiceDateTaken" minOccurs="0"/>
                <xsd:element ref="ns3:MediaServiceLocation" minOccurs="0"/>
                <xsd:element ref="ns3:MediaServiceAutoTags" minOccurs="0"/>
                <xsd:element ref="ns3:MediaServiceOCR" minOccurs="0"/>
                <xsd:element ref="ns3:MediaServiceGenerationTime" minOccurs="0"/>
                <xsd:element ref="ns3:MediaServiceEventHashCode" minOccurs="0"/>
                <xsd:element ref="ns3:MediaServiceAutoKeyPoints" minOccurs="0"/>
                <xsd:element ref="ns3:MediaServiceKeyPoints" minOccurs="0"/>
                <xsd:element ref="ns4:SharedWithUsers" minOccurs="0"/>
                <xsd:element ref="ns4:SharedWithDetails" minOccurs="0"/>
                <xsd:element ref="ns4:SharingHintHash"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bf98e7ab-5d65-49c3-8f81-c8544917c2b0"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Location" ma:index="11" nillable="true" ma:displayName="Location" ma:internalName="MediaServiceLocation" ma:readOnly="true">
      <xsd:simpleType>
        <xsd:restriction base="dms:Text"/>
      </xsd:simpleType>
    </xsd:element>
    <xsd:element name="MediaServiceAutoTags" ma:index="12" nillable="true" ma:displayName="Tags" ma:internalName="MediaServiceAutoTags"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693b403a-17d8-4071-8d3c-d30ff9f18a8d" elementFormDefault="qualified">
    <xsd:import namespace="http://schemas.microsoft.com/office/2006/documentManagement/types"/>
    <xsd:import namespace="http://schemas.microsoft.com/office/infopath/2007/PartnerControls"/>
    <xsd:element name="SharedWithUsers" ma:index="1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internalName="SharedWithDetails" ma:readOnly="true">
      <xsd:simpleType>
        <xsd:restriction base="dms:Note">
          <xsd:maxLength value="255"/>
        </xsd:restriction>
      </xsd:simpleType>
    </xsd:element>
    <xsd:element name="SharingHintHash" ma:index="20"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C277F01A-F3A6-4207-8AA5-7AFDC059888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bf98e7ab-5d65-49c3-8f81-c8544917c2b0"/>
    <ds:schemaRef ds:uri="693b403a-17d8-4071-8d3c-d30ff9f18a8d"/>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F838694E-CEB9-4409-9B84-DF02995C6413}">
  <ds:schemaRefs>
    <ds:schemaRef ds:uri="http://purl.org/dc/terms/"/>
    <ds:schemaRef ds:uri="http://schemas.openxmlformats.org/package/2006/metadata/core-properties"/>
    <ds:schemaRef ds:uri="693b403a-17d8-4071-8d3c-d30ff9f18a8d"/>
    <ds:schemaRef ds:uri="http://schemas.microsoft.com/office/2006/documentManagement/types"/>
    <ds:schemaRef ds:uri="http://schemas.microsoft.com/office/infopath/2007/PartnerControls"/>
    <ds:schemaRef ds:uri="http://purl.org/dc/elements/1.1/"/>
    <ds:schemaRef ds:uri="http://schemas.microsoft.com/office/2006/metadata/properties"/>
    <ds:schemaRef ds:uri="bf98e7ab-5d65-49c3-8f81-c8544917c2b0"/>
    <ds:schemaRef ds:uri="http://www.w3.org/XML/1998/namespace"/>
    <ds:schemaRef ds:uri="http://purl.org/dc/dcmitype/"/>
  </ds:schemaRefs>
</ds:datastoreItem>
</file>

<file path=customXml/itemProps3.xml><?xml version="1.0" encoding="utf-8"?>
<ds:datastoreItem xmlns:ds="http://schemas.openxmlformats.org/officeDocument/2006/customXml" ds:itemID="{33746F6A-CAF0-45CF-BF89-FAAF599E8409}">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2673</TotalTime>
  <Words>2738</Words>
  <Application>Microsoft Office PowerPoint</Application>
  <PresentationFormat>Widescreen</PresentationFormat>
  <Paragraphs>338</Paragraphs>
  <Slides>48</Slides>
  <Notes>28</Notes>
  <HiddenSlides>0</HiddenSlides>
  <MMClips>0</MMClips>
  <ScaleCrop>false</ScaleCrop>
  <HeadingPairs>
    <vt:vector size="6" baseType="variant">
      <vt:variant>
        <vt:lpstr>Fonts Used</vt:lpstr>
      </vt:variant>
      <vt:variant>
        <vt:i4>7</vt:i4>
      </vt:variant>
      <vt:variant>
        <vt:lpstr>Theme</vt:lpstr>
      </vt:variant>
      <vt:variant>
        <vt:i4>2</vt:i4>
      </vt:variant>
      <vt:variant>
        <vt:lpstr>Slide Titles</vt:lpstr>
      </vt:variant>
      <vt:variant>
        <vt:i4>48</vt:i4>
      </vt:variant>
    </vt:vector>
  </HeadingPairs>
  <TitlesOfParts>
    <vt:vector size="57" baseType="lpstr">
      <vt:lpstr>Arial</vt:lpstr>
      <vt:lpstr>Calibri</vt:lpstr>
      <vt:lpstr>Franklin Gothic Book</vt:lpstr>
      <vt:lpstr>Gill Sans MT</vt:lpstr>
      <vt:lpstr>Symbol</vt:lpstr>
      <vt:lpstr>Times New Roman</vt:lpstr>
      <vt:lpstr>Wingdings</vt:lpstr>
      <vt:lpstr>1_Crop</vt:lpstr>
      <vt:lpstr>Crop</vt:lpstr>
      <vt:lpstr>Module 3 - Community mobilisation</vt:lpstr>
      <vt:lpstr>PowerPoint Presentation</vt:lpstr>
      <vt:lpstr>Module 3: Community Mobilisation</vt:lpstr>
      <vt:lpstr>1. Understanding community mobilisation</vt:lpstr>
      <vt:lpstr>PowerPoint Presentation</vt:lpstr>
      <vt:lpstr>PowerPoint Presentation</vt:lpstr>
      <vt:lpstr>But..! Having something in common doesn’t mean everyone is the same...</vt:lpstr>
      <vt:lpstr>PowerPoint Presentation</vt:lpstr>
      <vt:lpstr>PowerPoint Presentation</vt:lpstr>
      <vt:lpstr> Communities – complex and changing </vt:lpstr>
      <vt:lpstr>PowerPoint Presentation</vt:lpstr>
      <vt:lpstr>Defining community mobilisation</vt:lpstr>
      <vt:lpstr>PowerPoint Presentation</vt:lpstr>
      <vt:lpstr>Why is community mobilisation important?</vt:lpstr>
      <vt:lpstr>What can successful community mobilisation achieve?</vt:lpstr>
      <vt:lpstr>Katwe-Kabatoro in clean-up community work  </vt:lpstr>
      <vt:lpstr>Achievements of community mobilisation</vt:lpstr>
      <vt:lpstr>Achievements of community mobilisation</vt:lpstr>
      <vt:lpstr>2. Facilitating community mobilisation</vt:lpstr>
      <vt:lpstr>Role of community mobiliser</vt:lpstr>
      <vt:lpstr>Community mobilisation</vt:lpstr>
      <vt:lpstr>Basic elements for successful community mobilisation</vt:lpstr>
      <vt:lpstr>Get to know your community</vt:lpstr>
      <vt:lpstr>Get to know your community</vt:lpstr>
      <vt:lpstr>The role of a mobiliser</vt:lpstr>
      <vt:lpstr>What might community mobilisation involve?</vt:lpstr>
      <vt:lpstr>PowerPoint Presentation</vt:lpstr>
      <vt:lpstr>Preparing for community mobilisation </vt:lpstr>
      <vt:lpstr>Role of a community mobiliser</vt:lpstr>
      <vt:lpstr>Community mobiliser: attitudes </vt:lpstr>
      <vt:lpstr>Community mobiliser: skills </vt:lpstr>
      <vt:lpstr>Community mobiliser: knowledge </vt:lpstr>
      <vt:lpstr>Community mobiliser: other skills </vt:lpstr>
      <vt:lpstr>PowerPoint Presentation</vt:lpstr>
      <vt:lpstr>Community mobilisation – making it happen</vt:lpstr>
      <vt:lpstr>Example of steps to mobilise a community</vt:lpstr>
      <vt:lpstr>3. Common barriers to community mobilisation</vt:lpstr>
      <vt:lpstr>Challenges of Community Mobilisation</vt:lpstr>
      <vt:lpstr>Common Mistakes in Community Mobilisation</vt:lpstr>
      <vt:lpstr>PowerPoint Presentation</vt:lpstr>
      <vt:lpstr>PowerPoint Presentation</vt:lpstr>
      <vt:lpstr>Qualities of a good community mobiliser </vt:lpstr>
      <vt:lpstr>To sum up....</vt:lpstr>
      <vt:lpstr>To sum up....</vt:lpstr>
      <vt:lpstr>PowerPoint Presentation</vt:lpstr>
      <vt:lpstr>Acknowledgement</vt:lpstr>
      <vt:lpstr>Thank you</vt:lpstr>
      <vt:lpstr>References</vt:lpstr>
    </vt:vector>
  </TitlesOfParts>
  <Company>CtrlSoft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Eunice Duli</dc:creator>
  <cp:lastModifiedBy>Matthew Wright</cp:lastModifiedBy>
  <cp:revision>296</cp:revision>
  <dcterms:created xsi:type="dcterms:W3CDTF">2018-01-12T13:06:25Z</dcterms:created>
  <dcterms:modified xsi:type="dcterms:W3CDTF">2020-06-10T13:06:57Z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0x01010039D153DC94E3DB4E90E795727DC83572</vt:lpwstr>
  </property>
</Properties>
</file>