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 id="2147483708" r:id="rId5"/>
    <p:sldMasterId id="2147483744" r:id="rId6"/>
    <p:sldMasterId id="2147483856" r:id="rId7"/>
    <p:sldMasterId id="2147483868" r:id="rId8"/>
  </p:sldMasterIdLst>
  <p:notesMasterIdLst>
    <p:notesMasterId r:id="rId51"/>
  </p:notesMasterIdLst>
  <p:sldIdLst>
    <p:sldId id="477" r:id="rId9"/>
    <p:sldId id="463" r:id="rId10"/>
    <p:sldId id="361" r:id="rId11"/>
    <p:sldId id="324" r:id="rId12"/>
    <p:sldId id="323" r:id="rId13"/>
    <p:sldId id="325" r:id="rId14"/>
    <p:sldId id="334" r:id="rId15"/>
    <p:sldId id="326" r:id="rId16"/>
    <p:sldId id="306" r:id="rId17"/>
    <p:sldId id="293" r:id="rId18"/>
    <p:sldId id="329" r:id="rId19"/>
    <p:sldId id="315" r:id="rId20"/>
    <p:sldId id="353" r:id="rId21"/>
    <p:sldId id="267" r:id="rId22"/>
    <p:sldId id="337" r:id="rId23"/>
    <p:sldId id="343" r:id="rId24"/>
    <p:sldId id="345" r:id="rId25"/>
    <p:sldId id="347" r:id="rId26"/>
    <p:sldId id="338" r:id="rId27"/>
    <p:sldId id="339" r:id="rId28"/>
    <p:sldId id="340" r:id="rId29"/>
    <p:sldId id="341" r:id="rId30"/>
    <p:sldId id="342" r:id="rId31"/>
    <p:sldId id="349" r:id="rId32"/>
    <p:sldId id="359" r:id="rId33"/>
    <p:sldId id="328" r:id="rId34"/>
    <p:sldId id="317" r:id="rId35"/>
    <p:sldId id="318" r:id="rId36"/>
    <p:sldId id="330" r:id="rId37"/>
    <p:sldId id="336" r:id="rId38"/>
    <p:sldId id="331" r:id="rId39"/>
    <p:sldId id="355" r:id="rId40"/>
    <p:sldId id="354" r:id="rId41"/>
    <p:sldId id="356" r:id="rId42"/>
    <p:sldId id="333" r:id="rId43"/>
    <p:sldId id="319" r:id="rId44"/>
    <p:sldId id="357" r:id="rId45"/>
    <p:sldId id="335" r:id="rId46"/>
    <p:sldId id="375" r:id="rId47"/>
    <p:sldId id="484" r:id="rId48"/>
    <p:sldId id="479" r:id="rId49"/>
    <p:sldId id="297"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 Green" initials="AG" lastIdx="6" clrIdx="0"/>
  <p:cmAuthor id="2" name="A. Green" initials="AG [2]" lastIdx="1" clrIdx="1"/>
  <p:cmAuthor id="3" name="A. Green" initials="AG [3]"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0118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83E56BC-9F44-4747-96E8-03744F1584FC}" v="2" dt="2020-05-08T08:08:41.19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73" autoAdjust="0"/>
    <p:restoredTop sz="92038" autoAdjust="0"/>
  </p:normalViewPr>
  <p:slideViewPr>
    <p:cSldViewPr snapToGrid="0">
      <p:cViewPr varScale="1">
        <p:scale>
          <a:sx n="79" d="100"/>
          <a:sy n="79" d="100"/>
        </p:scale>
        <p:origin x="754" y="67"/>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p:cViewPr>
        <p:scale>
          <a:sx n="80" d="100"/>
          <a:sy n="80" d="100"/>
        </p:scale>
        <p:origin x="2340" y="-58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tableStyles" Target="tableStyles.xml"/><Relationship Id="rId8" Type="http://schemas.openxmlformats.org/officeDocument/2006/relationships/slideMaster" Target="slideMasters/slideMaster5.xml"/><Relationship Id="rId51" Type="http://schemas.openxmlformats.org/officeDocument/2006/relationships/notesMaster" Target="notesMasters/notesMaster1.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655947-C47E-814A-879F-ED761B424148}" type="doc">
      <dgm:prSet loTypeId="urn:microsoft.com/office/officeart/2005/8/layout/list1" loCatId="" qsTypeId="urn:microsoft.com/office/officeart/2005/8/quickstyle/simple1" qsCatId="simple" csTypeId="urn:microsoft.com/office/officeart/2005/8/colors/accent1_2" csCatId="accent1" phldr="1"/>
      <dgm:spPr/>
      <dgm:t>
        <a:bodyPr/>
        <a:lstStyle/>
        <a:p>
          <a:endParaRPr lang="en-GB"/>
        </a:p>
      </dgm:t>
    </dgm:pt>
    <dgm:pt modelId="{B4FA6257-201E-9649-BBB2-C6E7EAE61399}">
      <dgm:prSet phldrT="[Text]" custT="1"/>
      <dgm:spPr/>
      <dgm:t>
        <a:bodyPr/>
        <a:lstStyle/>
        <a:p>
          <a:r>
            <a:rPr lang="en-GB" sz="2000" dirty="0">
              <a:latin typeface="Gill Sans MT" panose="020B0502020104020203" pitchFamily="34" charset="77"/>
            </a:rPr>
            <a:t>1. Effective communication</a:t>
          </a:r>
        </a:p>
      </dgm:t>
    </dgm:pt>
    <dgm:pt modelId="{724D3FDA-2282-9646-9A1A-29B3BA3610E5}" type="parTrans" cxnId="{274ADDEC-3AA4-E846-8B20-6C0E976271DC}">
      <dgm:prSet/>
      <dgm:spPr/>
      <dgm:t>
        <a:bodyPr/>
        <a:lstStyle/>
        <a:p>
          <a:endParaRPr lang="en-GB"/>
        </a:p>
      </dgm:t>
    </dgm:pt>
    <dgm:pt modelId="{E2852E11-B1AB-594E-8A8B-94311FDBDA09}" type="sibTrans" cxnId="{274ADDEC-3AA4-E846-8B20-6C0E976271DC}">
      <dgm:prSet/>
      <dgm:spPr/>
      <dgm:t>
        <a:bodyPr/>
        <a:lstStyle/>
        <a:p>
          <a:endParaRPr lang="en-GB"/>
        </a:p>
      </dgm:t>
    </dgm:pt>
    <dgm:pt modelId="{2C399C08-19ED-F047-8B97-EAE5140B3EE4}">
      <dgm:prSet phldrT="[Text]" custT="1"/>
      <dgm:spPr/>
      <dgm:t>
        <a:bodyPr/>
        <a:lstStyle/>
        <a:p>
          <a:pPr>
            <a:buSzPct val="71000"/>
            <a:buFont typeface="Arial" panose="020B0604020202020204" pitchFamily="34" charset="0"/>
            <a:buNone/>
          </a:pPr>
          <a:r>
            <a:rPr lang="en-US" sz="2000" i="1" dirty="0">
              <a:latin typeface="Gill Sans MT" panose="020B0502020104020203" pitchFamily="34" charset="0"/>
            </a:rPr>
            <a:t>Learning objective: Improve understanding of what constitutes effective communication</a:t>
          </a:r>
          <a:endParaRPr lang="en-GB" sz="2000" dirty="0"/>
        </a:p>
      </dgm:t>
    </dgm:pt>
    <dgm:pt modelId="{D3EF2946-CA5D-0841-83A1-DBF75721413A}" type="parTrans" cxnId="{01D07BB7-7DD8-7744-89B3-5D8A87C92544}">
      <dgm:prSet/>
      <dgm:spPr/>
      <dgm:t>
        <a:bodyPr/>
        <a:lstStyle/>
        <a:p>
          <a:endParaRPr lang="en-GB"/>
        </a:p>
      </dgm:t>
    </dgm:pt>
    <dgm:pt modelId="{FE7ECB2D-649B-FC4D-9954-76BE62311884}" type="sibTrans" cxnId="{01D07BB7-7DD8-7744-89B3-5D8A87C92544}">
      <dgm:prSet/>
      <dgm:spPr/>
      <dgm:t>
        <a:bodyPr/>
        <a:lstStyle/>
        <a:p>
          <a:endParaRPr lang="en-GB"/>
        </a:p>
      </dgm:t>
    </dgm:pt>
    <dgm:pt modelId="{B1BC095A-8B31-B845-8D73-0FDE17BFAEDB}">
      <dgm:prSet phldrT="[Text]" custT="1"/>
      <dgm:spPr/>
      <dgm:t>
        <a:bodyPr/>
        <a:lstStyle/>
        <a:p>
          <a:pPr>
            <a:buFont typeface="Arial" panose="020B0604020202020204" pitchFamily="34" charset="0"/>
            <a:buChar char="•"/>
          </a:pPr>
          <a:r>
            <a:rPr lang="en-GB" sz="2000" i="0" dirty="0">
              <a:latin typeface="Gill Sans MT" panose="020B0502020104020203" pitchFamily="34" charset="77"/>
            </a:rPr>
            <a:t>2. Communication skills</a:t>
          </a:r>
        </a:p>
      </dgm:t>
    </dgm:pt>
    <dgm:pt modelId="{4B750586-33F0-084D-BFF9-6DAF52EE2446}" type="parTrans" cxnId="{63F573A1-06C2-8648-A5CC-6F6DFFADBF2B}">
      <dgm:prSet/>
      <dgm:spPr/>
      <dgm:t>
        <a:bodyPr/>
        <a:lstStyle/>
        <a:p>
          <a:endParaRPr lang="en-GB"/>
        </a:p>
      </dgm:t>
    </dgm:pt>
    <dgm:pt modelId="{F2649061-B49D-9E4B-B091-F5673345E93A}" type="sibTrans" cxnId="{63F573A1-06C2-8648-A5CC-6F6DFFADBF2B}">
      <dgm:prSet/>
      <dgm:spPr/>
      <dgm:t>
        <a:bodyPr/>
        <a:lstStyle/>
        <a:p>
          <a:endParaRPr lang="en-GB"/>
        </a:p>
      </dgm:t>
    </dgm:pt>
    <dgm:pt modelId="{E25FE525-F45D-BD44-B204-003F37B99887}">
      <dgm:prSet phldrT="[Text]" custT="1"/>
      <dgm:spPr/>
      <dgm:t>
        <a:bodyPr/>
        <a:lstStyle/>
        <a:p>
          <a:pPr>
            <a:buFont typeface="Arial" panose="020B0604020202020204" pitchFamily="34" charset="0"/>
            <a:buNone/>
          </a:pPr>
          <a:r>
            <a:rPr lang="en-US" sz="2000" i="1" dirty="0">
              <a:latin typeface="Gill Sans MT" panose="020B0502020104020203" pitchFamily="34" charset="0"/>
            </a:rPr>
            <a:t>Learning objective: </a:t>
          </a:r>
          <a:r>
            <a:rPr lang="en-GB" sz="2000" i="1" dirty="0">
              <a:latin typeface="Gill Sans MT" panose="020B0502020104020203" pitchFamily="34" charset="0"/>
            </a:rPr>
            <a:t>Enhance communication skills, including listening skills</a:t>
          </a:r>
          <a:endParaRPr lang="en-GB" sz="2000" dirty="0"/>
        </a:p>
      </dgm:t>
    </dgm:pt>
    <dgm:pt modelId="{D36C2F9A-B831-EE47-B93B-20244DF01F5E}" type="parTrans" cxnId="{FB8C4E8C-4E73-7340-93E6-5A2CED3F2257}">
      <dgm:prSet/>
      <dgm:spPr/>
      <dgm:t>
        <a:bodyPr/>
        <a:lstStyle/>
        <a:p>
          <a:endParaRPr lang="en-GB"/>
        </a:p>
      </dgm:t>
    </dgm:pt>
    <dgm:pt modelId="{EB66A72F-7D8D-0F44-8E7D-1020F1450E21}" type="sibTrans" cxnId="{FB8C4E8C-4E73-7340-93E6-5A2CED3F2257}">
      <dgm:prSet/>
      <dgm:spPr/>
      <dgm:t>
        <a:bodyPr/>
        <a:lstStyle/>
        <a:p>
          <a:endParaRPr lang="en-GB"/>
        </a:p>
      </dgm:t>
    </dgm:pt>
    <dgm:pt modelId="{2E6BC770-60B9-5248-B607-F2BF87BCBA2E}">
      <dgm:prSet phldrT="[Text]" custT="1"/>
      <dgm:spPr/>
      <dgm:t>
        <a:bodyPr/>
        <a:lstStyle/>
        <a:p>
          <a:pPr>
            <a:buFont typeface="Arial" panose="020B0604020202020204" pitchFamily="34" charset="0"/>
            <a:buChar char="•"/>
          </a:pPr>
          <a:r>
            <a:rPr lang="en-US" sz="2000" i="0" dirty="0">
              <a:latin typeface="Gill Sans MT" panose="020B0502020104020203" pitchFamily="34" charset="0"/>
            </a:rPr>
            <a:t>3. Barriers to effective communication</a:t>
          </a:r>
          <a:endParaRPr lang="en-GB" sz="2000" i="0" dirty="0"/>
        </a:p>
      </dgm:t>
    </dgm:pt>
    <dgm:pt modelId="{BDDAC69D-FDBF-6E4E-BF54-F193FB16D847}" type="parTrans" cxnId="{282D080C-0064-5749-A0D5-FA97E3536906}">
      <dgm:prSet/>
      <dgm:spPr/>
      <dgm:t>
        <a:bodyPr/>
        <a:lstStyle/>
        <a:p>
          <a:endParaRPr lang="en-GB"/>
        </a:p>
      </dgm:t>
    </dgm:pt>
    <dgm:pt modelId="{F5782179-AF92-F34C-A9F8-993A05933B9D}" type="sibTrans" cxnId="{282D080C-0064-5749-A0D5-FA97E3536906}">
      <dgm:prSet/>
      <dgm:spPr/>
      <dgm:t>
        <a:bodyPr/>
        <a:lstStyle/>
        <a:p>
          <a:endParaRPr lang="en-GB"/>
        </a:p>
      </dgm:t>
    </dgm:pt>
    <dgm:pt modelId="{0DBAD1B1-F8F0-2B45-BA84-A964C9AA9FC8}">
      <dgm:prSet phldrT="[Text]" custT="1"/>
      <dgm:spPr/>
      <dgm:t>
        <a:bodyPr/>
        <a:lstStyle/>
        <a:p>
          <a:pPr>
            <a:buFont typeface="Arial" panose="020B0604020202020204" pitchFamily="34" charset="0"/>
            <a:buNone/>
          </a:pPr>
          <a:r>
            <a:rPr lang="en-US" sz="2000" i="1" dirty="0">
              <a:latin typeface="Gill Sans MT" panose="020B0502020104020203" pitchFamily="34" charset="0"/>
            </a:rPr>
            <a:t>Learning objective: Develop ability to identify barriers to effective communication </a:t>
          </a:r>
          <a:endParaRPr lang="en-GB" sz="2000" dirty="0"/>
        </a:p>
      </dgm:t>
    </dgm:pt>
    <dgm:pt modelId="{906B0083-9D82-2B47-9971-61609CF81881}" type="parTrans" cxnId="{A4D8C0E2-F2C7-4842-92D4-F3C5BCB2F39C}">
      <dgm:prSet/>
      <dgm:spPr/>
      <dgm:t>
        <a:bodyPr/>
        <a:lstStyle/>
        <a:p>
          <a:endParaRPr lang="en-GB"/>
        </a:p>
      </dgm:t>
    </dgm:pt>
    <dgm:pt modelId="{0CCF8166-B182-1849-B008-A5AA06585C72}" type="sibTrans" cxnId="{A4D8C0E2-F2C7-4842-92D4-F3C5BCB2F39C}">
      <dgm:prSet/>
      <dgm:spPr/>
      <dgm:t>
        <a:bodyPr/>
        <a:lstStyle/>
        <a:p>
          <a:endParaRPr lang="en-GB"/>
        </a:p>
      </dgm:t>
    </dgm:pt>
    <dgm:pt modelId="{A9021975-8859-3440-91F3-D319823CEEAB}">
      <dgm:prSet custT="1"/>
      <dgm:spPr/>
      <dgm:t>
        <a:bodyPr/>
        <a:lstStyle/>
        <a:p>
          <a:r>
            <a:rPr lang="en-GB" sz="2000" dirty="0">
              <a:latin typeface="Gill Sans MT" panose="020B0502020104020203" pitchFamily="34" charset="77"/>
            </a:rPr>
            <a:t>4. Communication in context</a:t>
          </a:r>
        </a:p>
      </dgm:t>
    </dgm:pt>
    <dgm:pt modelId="{A57DF791-226C-E743-A2E4-EA5E74499348}" type="parTrans" cxnId="{C006724F-1468-9E4B-90A4-C0505F59A086}">
      <dgm:prSet/>
      <dgm:spPr/>
      <dgm:t>
        <a:bodyPr/>
        <a:lstStyle/>
        <a:p>
          <a:endParaRPr lang="en-GB"/>
        </a:p>
      </dgm:t>
    </dgm:pt>
    <dgm:pt modelId="{D1D97DC8-CB74-BC4A-B637-C8206B96D810}" type="sibTrans" cxnId="{C006724F-1468-9E4B-90A4-C0505F59A086}">
      <dgm:prSet/>
      <dgm:spPr/>
      <dgm:t>
        <a:bodyPr/>
        <a:lstStyle/>
        <a:p>
          <a:endParaRPr lang="en-GB"/>
        </a:p>
      </dgm:t>
    </dgm:pt>
    <dgm:pt modelId="{9A23AD39-E92A-3540-9190-06A0AE8E3ACC}">
      <dgm:prSet custT="1"/>
      <dgm:spPr/>
      <dgm:t>
        <a:bodyPr/>
        <a:lstStyle/>
        <a:p>
          <a:pPr>
            <a:buFont typeface="Arial" panose="020B0604020202020204" pitchFamily="34" charset="0"/>
            <a:buNone/>
          </a:pPr>
          <a:r>
            <a:rPr lang="en-US" sz="2000" i="1" dirty="0">
              <a:latin typeface="Gill Sans MT" panose="020B0502020104020203" pitchFamily="34" charset="0"/>
            </a:rPr>
            <a:t>Learning objective:  Think about how the above might be applied in a community conservation context</a:t>
          </a:r>
          <a:endParaRPr lang="en-GB" sz="2000" dirty="0"/>
        </a:p>
      </dgm:t>
    </dgm:pt>
    <dgm:pt modelId="{AC1BE3FF-0513-5842-B595-ECA4467FCE4F}" type="parTrans" cxnId="{A0E0274E-61B8-AE43-9D35-9C960DC901D8}">
      <dgm:prSet/>
      <dgm:spPr/>
      <dgm:t>
        <a:bodyPr/>
        <a:lstStyle/>
        <a:p>
          <a:endParaRPr lang="en-GB"/>
        </a:p>
      </dgm:t>
    </dgm:pt>
    <dgm:pt modelId="{A1CC7D5C-1457-4645-AA22-7D4A4416AB35}" type="sibTrans" cxnId="{A0E0274E-61B8-AE43-9D35-9C960DC901D8}">
      <dgm:prSet/>
      <dgm:spPr/>
      <dgm:t>
        <a:bodyPr/>
        <a:lstStyle/>
        <a:p>
          <a:endParaRPr lang="en-GB"/>
        </a:p>
      </dgm:t>
    </dgm:pt>
    <dgm:pt modelId="{02716B51-EF88-1549-B069-20108EB573D9}" type="pres">
      <dgm:prSet presAssocID="{85655947-C47E-814A-879F-ED761B424148}" presName="linear" presStyleCnt="0">
        <dgm:presLayoutVars>
          <dgm:dir/>
          <dgm:animLvl val="lvl"/>
          <dgm:resizeHandles val="exact"/>
        </dgm:presLayoutVars>
      </dgm:prSet>
      <dgm:spPr/>
    </dgm:pt>
    <dgm:pt modelId="{00BE8CE2-EB2E-D64E-94A9-D15A287C01D5}" type="pres">
      <dgm:prSet presAssocID="{B4FA6257-201E-9649-BBB2-C6E7EAE61399}" presName="parentLin" presStyleCnt="0"/>
      <dgm:spPr/>
    </dgm:pt>
    <dgm:pt modelId="{2EAA612B-7D82-EF4E-9EE6-78E540F66E3A}" type="pres">
      <dgm:prSet presAssocID="{B4FA6257-201E-9649-BBB2-C6E7EAE61399}" presName="parentLeftMargin" presStyleLbl="node1" presStyleIdx="0" presStyleCnt="4"/>
      <dgm:spPr/>
    </dgm:pt>
    <dgm:pt modelId="{92FE0C06-ED1E-3141-A44D-8F4FD2843C99}" type="pres">
      <dgm:prSet presAssocID="{B4FA6257-201E-9649-BBB2-C6E7EAE61399}" presName="parentText" presStyleLbl="node1" presStyleIdx="0" presStyleCnt="4">
        <dgm:presLayoutVars>
          <dgm:chMax val="0"/>
          <dgm:bulletEnabled val="1"/>
        </dgm:presLayoutVars>
      </dgm:prSet>
      <dgm:spPr/>
    </dgm:pt>
    <dgm:pt modelId="{F4F8A6C8-0154-DD4E-911B-1DE2820FA2C2}" type="pres">
      <dgm:prSet presAssocID="{B4FA6257-201E-9649-BBB2-C6E7EAE61399}" presName="negativeSpace" presStyleCnt="0"/>
      <dgm:spPr/>
    </dgm:pt>
    <dgm:pt modelId="{30BB1462-84DC-3244-ABA8-A0E234A61550}" type="pres">
      <dgm:prSet presAssocID="{B4FA6257-201E-9649-BBB2-C6E7EAE61399}" presName="childText" presStyleLbl="conFgAcc1" presStyleIdx="0" presStyleCnt="4" custScaleY="76335">
        <dgm:presLayoutVars>
          <dgm:bulletEnabled val="1"/>
        </dgm:presLayoutVars>
      </dgm:prSet>
      <dgm:spPr/>
    </dgm:pt>
    <dgm:pt modelId="{B6D390C1-62BA-BF4C-85D8-0A665F3F2E95}" type="pres">
      <dgm:prSet presAssocID="{E2852E11-B1AB-594E-8A8B-94311FDBDA09}" presName="spaceBetweenRectangles" presStyleCnt="0"/>
      <dgm:spPr/>
    </dgm:pt>
    <dgm:pt modelId="{BE4704CB-CC14-2D4A-B232-E50DA7CE80E3}" type="pres">
      <dgm:prSet presAssocID="{B1BC095A-8B31-B845-8D73-0FDE17BFAEDB}" presName="parentLin" presStyleCnt="0"/>
      <dgm:spPr/>
    </dgm:pt>
    <dgm:pt modelId="{BD0D2D08-233D-1242-A2B1-AB15536E664E}" type="pres">
      <dgm:prSet presAssocID="{B1BC095A-8B31-B845-8D73-0FDE17BFAEDB}" presName="parentLeftMargin" presStyleLbl="node1" presStyleIdx="0" presStyleCnt="4"/>
      <dgm:spPr/>
    </dgm:pt>
    <dgm:pt modelId="{0F46AB32-533B-9241-A9E1-46579D74EE24}" type="pres">
      <dgm:prSet presAssocID="{B1BC095A-8B31-B845-8D73-0FDE17BFAEDB}" presName="parentText" presStyleLbl="node1" presStyleIdx="1" presStyleCnt="4">
        <dgm:presLayoutVars>
          <dgm:chMax val="0"/>
          <dgm:bulletEnabled val="1"/>
        </dgm:presLayoutVars>
      </dgm:prSet>
      <dgm:spPr/>
    </dgm:pt>
    <dgm:pt modelId="{D6A4BC00-EC0F-BC44-93C1-6681FC9DE59C}" type="pres">
      <dgm:prSet presAssocID="{B1BC095A-8B31-B845-8D73-0FDE17BFAEDB}" presName="negativeSpace" presStyleCnt="0"/>
      <dgm:spPr/>
    </dgm:pt>
    <dgm:pt modelId="{6D9738B7-25D8-7D4D-A185-5D06486B8B26}" type="pres">
      <dgm:prSet presAssocID="{B1BC095A-8B31-B845-8D73-0FDE17BFAEDB}" presName="childText" presStyleLbl="conFgAcc1" presStyleIdx="1" presStyleCnt="4">
        <dgm:presLayoutVars>
          <dgm:bulletEnabled val="1"/>
        </dgm:presLayoutVars>
      </dgm:prSet>
      <dgm:spPr/>
    </dgm:pt>
    <dgm:pt modelId="{C97B253F-C812-2F49-BAF5-A08A852A32AD}" type="pres">
      <dgm:prSet presAssocID="{F2649061-B49D-9E4B-B091-F5673345E93A}" presName="spaceBetweenRectangles" presStyleCnt="0"/>
      <dgm:spPr/>
    </dgm:pt>
    <dgm:pt modelId="{DA85C9F7-B9F8-244A-AC07-CADEFF3C8642}" type="pres">
      <dgm:prSet presAssocID="{2E6BC770-60B9-5248-B607-F2BF87BCBA2E}" presName="parentLin" presStyleCnt="0"/>
      <dgm:spPr/>
    </dgm:pt>
    <dgm:pt modelId="{F1228581-38DA-4F41-A750-E48977B2D296}" type="pres">
      <dgm:prSet presAssocID="{2E6BC770-60B9-5248-B607-F2BF87BCBA2E}" presName="parentLeftMargin" presStyleLbl="node1" presStyleIdx="1" presStyleCnt="4"/>
      <dgm:spPr/>
    </dgm:pt>
    <dgm:pt modelId="{F700A760-288F-FD4C-B03D-414F659CCD2D}" type="pres">
      <dgm:prSet presAssocID="{2E6BC770-60B9-5248-B607-F2BF87BCBA2E}" presName="parentText" presStyleLbl="node1" presStyleIdx="2" presStyleCnt="4">
        <dgm:presLayoutVars>
          <dgm:chMax val="0"/>
          <dgm:bulletEnabled val="1"/>
        </dgm:presLayoutVars>
      </dgm:prSet>
      <dgm:spPr/>
    </dgm:pt>
    <dgm:pt modelId="{575C0744-6810-A240-8F58-EAD1C8F1446D}" type="pres">
      <dgm:prSet presAssocID="{2E6BC770-60B9-5248-B607-F2BF87BCBA2E}" presName="negativeSpace" presStyleCnt="0"/>
      <dgm:spPr/>
    </dgm:pt>
    <dgm:pt modelId="{67E63FB8-C5A2-E04F-814E-82D623EAAD8C}" type="pres">
      <dgm:prSet presAssocID="{2E6BC770-60B9-5248-B607-F2BF87BCBA2E}" presName="childText" presStyleLbl="conFgAcc1" presStyleIdx="2" presStyleCnt="4">
        <dgm:presLayoutVars>
          <dgm:bulletEnabled val="1"/>
        </dgm:presLayoutVars>
      </dgm:prSet>
      <dgm:spPr/>
    </dgm:pt>
    <dgm:pt modelId="{8388C088-FA22-734A-9B28-49CDED1663CD}" type="pres">
      <dgm:prSet presAssocID="{F5782179-AF92-F34C-A9F8-993A05933B9D}" presName="spaceBetweenRectangles" presStyleCnt="0"/>
      <dgm:spPr/>
    </dgm:pt>
    <dgm:pt modelId="{74D1C55A-CCA5-A64A-A189-3B0DE3FBF1E9}" type="pres">
      <dgm:prSet presAssocID="{A9021975-8859-3440-91F3-D319823CEEAB}" presName="parentLin" presStyleCnt="0"/>
      <dgm:spPr/>
    </dgm:pt>
    <dgm:pt modelId="{B7CFD6E9-090B-F543-8C6B-F42026E3C5ED}" type="pres">
      <dgm:prSet presAssocID="{A9021975-8859-3440-91F3-D319823CEEAB}" presName="parentLeftMargin" presStyleLbl="node1" presStyleIdx="2" presStyleCnt="4"/>
      <dgm:spPr/>
    </dgm:pt>
    <dgm:pt modelId="{3C5D08C6-2B6D-594E-90F0-E110430714C3}" type="pres">
      <dgm:prSet presAssocID="{A9021975-8859-3440-91F3-D319823CEEAB}" presName="parentText" presStyleLbl="node1" presStyleIdx="3" presStyleCnt="4">
        <dgm:presLayoutVars>
          <dgm:chMax val="0"/>
          <dgm:bulletEnabled val="1"/>
        </dgm:presLayoutVars>
      </dgm:prSet>
      <dgm:spPr/>
    </dgm:pt>
    <dgm:pt modelId="{AFF418A6-8060-5F4B-B8D4-62F1FC3111B0}" type="pres">
      <dgm:prSet presAssocID="{A9021975-8859-3440-91F3-D319823CEEAB}" presName="negativeSpace" presStyleCnt="0"/>
      <dgm:spPr/>
    </dgm:pt>
    <dgm:pt modelId="{9120EB3B-9413-B944-A4EE-8EE691B325DC}" type="pres">
      <dgm:prSet presAssocID="{A9021975-8859-3440-91F3-D319823CEEAB}" presName="childText" presStyleLbl="conFgAcc1" presStyleIdx="3" presStyleCnt="4" custScaleY="81797">
        <dgm:presLayoutVars>
          <dgm:bulletEnabled val="1"/>
        </dgm:presLayoutVars>
      </dgm:prSet>
      <dgm:spPr/>
    </dgm:pt>
  </dgm:ptLst>
  <dgm:cxnLst>
    <dgm:cxn modelId="{282D080C-0064-5749-A0D5-FA97E3536906}" srcId="{85655947-C47E-814A-879F-ED761B424148}" destId="{2E6BC770-60B9-5248-B607-F2BF87BCBA2E}" srcOrd="2" destOrd="0" parTransId="{BDDAC69D-FDBF-6E4E-BF54-F193FB16D847}" sibTransId="{F5782179-AF92-F34C-A9F8-993A05933B9D}"/>
    <dgm:cxn modelId="{FD3D470F-9415-9B46-8F71-C9CA214F1ADD}" type="presOf" srcId="{0DBAD1B1-F8F0-2B45-BA84-A964C9AA9FC8}" destId="{67E63FB8-C5A2-E04F-814E-82D623EAAD8C}" srcOrd="0" destOrd="0" presId="urn:microsoft.com/office/officeart/2005/8/layout/list1"/>
    <dgm:cxn modelId="{21875A0F-8863-7347-ACAD-B138C0E03D6D}" type="presOf" srcId="{B4FA6257-201E-9649-BBB2-C6E7EAE61399}" destId="{92FE0C06-ED1E-3141-A44D-8F4FD2843C99}" srcOrd="1" destOrd="0" presId="urn:microsoft.com/office/officeart/2005/8/layout/list1"/>
    <dgm:cxn modelId="{C2D93C17-D7DA-3144-8E27-F1759E9833F7}" type="presOf" srcId="{2C399C08-19ED-F047-8B97-EAE5140B3EE4}" destId="{30BB1462-84DC-3244-ABA8-A0E234A61550}" srcOrd="0" destOrd="0" presId="urn:microsoft.com/office/officeart/2005/8/layout/list1"/>
    <dgm:cxn modelId="{9FFF2A2D-E067-3B4E-81C4-541FCD9BB780}" type="presOf" srcId="{A9021975-8859-3440-91F3-D319823CEEAB}" destId="{B7CFD6E9-090B-F543-8C6B-F42026E3C5ED}" srcOrd="0" destOrd="0" presId="urn:microsoft.com/office/officeart/2005/8/layout/list1"/>
    <dgm:cxn modelId="{4AF1DA5E-546E-CF4F-BDAB-3F9EC7CF4842}" type="presOf" srcId="{85655947-C47E-814A-879F-ED761B424148}" destId="{02716B51-EF88-1549-B069-20108EB573D9}" srcOrd="0" destOrd="0" presId="urn:microsoft.com/office/officeart/2005/8/layout/list1"/>
    <dgm:cxn modelId="{A0E0274E-61B8-AE43-9D35-9C960DC901D8}" srcId="{A9021975-8859-3440-91F3-D319823CEEAB}" destId="{9A23AD39-E92A-3540-9190-06A0AE8E3ACC}" srcOrd="0" destOrd="0" parTransId="{AC1BE3FF-0513-5842-B595-ECA4467FCE4F}" sibTransId="{A1CC7D5C-1457-4645-AA22-7D4A4416AB35}"/>
    <dgm:cxn modelId="{C006724F-1468-9E4B-90A4-C0505F59A086}" srcId="{85655947-C47E-814A-879F-ED761B424148}" destId="{A9021975-8859-3440-91F3-D319823CEEAB}" srcOrd="3" destOrd="0" parTransId="{A57DF791-226C-E743-A2E4-EA5E74499348}" sibTransId="{D1D97DC8-CB74-BC4A-B637-C8206B96D810}"/>
    <dgm:cxn modelId="{BD111D52-CA4D-1041-BF55-B1804320F9B6}" type="presOf" srcId="{A9021975-8859-3440-91F3-D319823CEEAB}" destId="{3C5D08C6-2B6D-594E-90F0-E110430714C3}" srcOrd="1" destOrd="0" presId="urn:microsoft.com/office/officeart/2005/8/layout/list1"/>
    <dgm:cxn modelId="{AFC17881-07E2-DA45-923F-5AF7C8FDB56C}" type="presOf" srcId="{B1BC095A-8B31-B845-8D73-0FDE17BFAEDB}" destId="{0F46AB32-533B-9241-A9E1-46579D74EE24}" srcOrd="1" destOrd="0" presId="urn:microsoft.com/office/officeart/2005/8/layout/list1"/>
    <dgm:cxn modelId="{FB8C4E8C-4E73-7340-93E6-5A2CED3F2257}" srcId="{B1BC095A-8B31-B845-8D73-0FDE17BFAEDB}" destId="{E25FE525-F45D-BD44-B204-003F37B99887}" srcOrd="0" destOrd="0" parTransId="{D36C2F9A-B831-EE47-B93B-20244DF01F5E}" sibTransId="{EB66A72F-7D8D-0F44-8E7D-1020F1450E21}"/>
    <dgm:cxn modelId="{2DEBAC8C-1526-7943-A859-69F0C6F389C0}" type="presOf" srcId="{B1BC095A-8B31-B845-8D73-0FDE17BFAEDB}" destId="{BD0D2D08-233D-1242-A2B1-AB15536E664E}" srcOrd="0" destOrd="0" presId="urn:microsoft.com/office/officeart/2005/8/layout/list1"/>
    <dgm:cxn modelId="{63F573A1-06C2-8648-A5CC-6F6DFFADBF2B}" srcId="{85655947-C47E-814A-879F-ED761B424148}" destId="{B1BC095A-8B31-B845-8D73-0FDE17BFAEDB}" srcOrd="1" destOrd="0" parTransId="{4B750586-33F0-084D-BFF9-6DAF52EE2446}" sibTransId="{F2649061-B49D-9E4B-B091-F5673345E93A}"/>
    <dgm:cxn modelId="{C69261AB-A2B4-1A4F-9268-D1580EC43082}" type="presOf" srcId="{9A23AD39-E92A-3540-9190-06A0AE8E3ACC}" destId="{9120EB3B-9413-B944-A4EE-8EE691B325DC}" srcOrd="0" destOrd="0" presId="urn:microsoft.com/office/officeart/2005/8/layout/list1"/>
    <dgm:cxn modelId="{01D07BB7-7DD8-7744-89B3-5D8A87C92544}" srcId="{B4FA6257-201E-9649-BBB2-C6E7EAE61399}" destId="{2C399C08-19ED-F047-8B97-EAE5140B3EE4}" srcOrd="0" destOrd="0" parTransId="{D3EF2946-CA5D-0841-83A1-DBF75721413A}" sibTransId="{FE7ECB2D-649B-FC4D-9954-76BE62311884}"/>
    <dgm:cxn modelId="{C3D20AC5-2DA8-B34D-9243-A6113C2373ED}" type="presOf" srcId="{B4FA6257-201E-9649-BBB2-C6E7EAE61399}" destId="{2EAA612B-7D82-EF4E-9EE6-78E540F66E3A}" srcOrd="0" destOrd="0" presId="urn:microsoft.com/office/officeart/2005/8/layout/list1"/>
    <dgm:cxn modelId="{C674D9C5-D1DC-5A46-8B84-8AF10BD63D5C}" type="presOf" srcId="{E25FE525-F45D-BD44-B204-003F37B99887}" destId="{6D9738B7-25D8-7D4D-A185-5D06486B8B26}" srcOrd="0" destOrd="0" presId="urn:microsoft.com/office/officeart/2005/8/layout/list1"/>
    <dgm:cxn modelId="{FC48CFCC-AC95-D947-BC4D-90CA25C6B4EE}" type="presOf" srcId="{2E6BC770-60B9-5248-B607-F2BF87BCBA2E}" destId="{F1228581-38DA-4F41-A750-E48977B2D296}" srcOrd="0" destOrd="0" presId="urn:microsoft.com/office/officeart/2005/8/layout/list1"/>
    <dgm:cxn modelId="{F1BC90E1-181E-9748-8575-7819D7448747}" type="presOf" srcId="{2E6BC770-60B9-5248-B607-F2BF87BCBA2E}" destId="{F700A760-288F-FD4C-B03D-414F659CCD2D}" srcOrd="1" destOrd="0" presId="urn:microsoft.com/office/officeart/2005/8/layout/list1"/>
    <dgm:cxn modelId="{A4D8C0E2-F2C7-4842-92D4-F3C5BCB2F39C}" srcId="{2E6BC770-60B9-5248-B607-F2BF87BCBA2E}" destId="{0DBAD1B1-F8F0-2B45-BA84-A964C9AA9FC8}" srcOrd="0" destOrd="0" parTransId="{906B0083-9D82-2B47-9971-61609CF81881}" sibTransId="{0CCF8166-B182-1849-B008-A5AA06585C72}"/>
    <dgm:cxn modelId="{274ADDEC-3AA4-E846-8B20-6C0E976271DC}" srcId="{85655947-C47E-814A-879F-ED761B424148}" destId="{B4FA6257-201E-9649-BBB2-C6E7EAE61399}" srcOrd="0" destOrd="0" parTransId="{724D3FDA-2282-9646-9A1A-29B3BA3610E5}" sibTransId="{E2852E11-B1AB-594E-8A8B-94311FDBDA09}"/>
    <dgm:cxn modelId="{96808A96-ABA6-8249-A098-09AE05A51C75}" type="presParOf" srcId="{02716B51-EF88-1549-B069-20108EB573D9}" destId="{00BE8CE2-EB2E-D64E-94A9-D15A287C01D5}" srcOrd="0" destOrd="0" presId="urn:microsoft.com/office/officeart/2005/8/layout/list1"/>
    <dgm:cxn modelId="{4E7221D0-06F7-D542-A3A8-B97D3C520A9A}" type="presParOf" srcId="{00BE8CE2-EB2E-D64E-94A9-D15A287C01D5}" destId="{2EAA612B-7D82-EF4E-9EE6-78E540F66E3A}" srcOrd="0" destOrd="0" presId="urn:microsoft.com/office/officeart/2005/8/layout/list1"/>
    <dgm:cxn modelId="{7E8A1EF3-162C-4F4D-B72D-B393299E2904}" type="presParOf" srcId="{00BE8CE2-EB2E-D64E-94A9-D15A287C01D5}" destId="{92FE0C06-ED1E-3141-A44D-8F4FD2843C99}" srcOrd="1" destOrd="0" presId="urn:microsoft.com/office/officeart/2005/8/layout/list1"/>
    <dgm:cxn modelId="{1C15854B-D808-4F4D-B7FA-F39AEC53C1DC}" type="presParOf" srcId="{02716B51-EF88-1549-B069-20108EB573D9}" destId="{F4F8A6C8-0154-DD4E-911B-1DE2820FA2C2}" srcOrd="1" destOrd="0" presId="urn:microsoft.com/office/officeart/2005/8/layout/list1"/>
    <dgm:cxn modelId="{655C08A9-5F0F-874E-AAF8-2F2A6561E0D6}" type="presParOf" srcId="{02716B51-EF88-1549-B069-20108EB573D9}" destId="{30BB1462-84DC-3244-ABA8-A0E234A61550}" srcOrd="2" destOrd="0" presId="urn:microsoft.com/office/officeart/2005/8/layout/list1"/>
    <dgm:cxn modelId="{B8769629-1A56-734E-A708-E02DA3851754}" type="presParOf" srcId="{02716B51-EF88-1549-B069-20108EB573D9}" destId="{B6D390C1-62BA-BF4C-85D8-0A665F3F2E95}" srcOrd="3" destOrd="0" presId="urn:microsoft.com/office/officeart/2005/8/layout/list1"/>
    <dgm:cxn modelId="{1C51FEF2-E404-9344-81C9-C3E0A6237C8C}" type="presParOf" srcId="{02716B51-EF88-1549-B069-20108EB573D9}" destId="{BE4704CB-CC14-2D4A-B232-E50DA7CE80E3}" srcOrd="4" destOrd="0" presId="urn:microsoft.com/office/officeart/2005/8/layout/list1"/>
    <dgm:cxn modelId="{F33C0AA5-CFDD-FC48-AF39-E64C3528597C}" type="presParOf" srcId="{BE4704CB-CC14-2D4A-B232-E50DA7CE80E3}" destId="{BD0D2D08-233D-1242-A2B1-AB15536E664E}" srcOrd="0" destOrd="0" presId="urn:microsoft.com/office/officeart/2005/8/layout/list1"/>
    <dgm:cxn modelId="{4C848C99-6615-9C45-BBDF-42345F49B2FE}" type="presParOf" srcId="{BE4704CB-CC14-2D4A-B232-E50DA7CE80E3}" destId="{0F46AB32-533B-9241-A9E1-46579D74EE24}" srcOrd="1" destOrd="0" presId="urn:microsoft.com/office/officeart/2005/8/layout/list1"/>
    <dgm:cxn modelId="{4EA25A22-1397-E740-945D-DEBDE889B6A8}" type="presParOf" srcId="{02716B51-EF88-1549-B069-20108EB573D9}" destId="{D6A4BC00-EC0F-BC44-93C1-6681FC9DE59C}" srcOrd="5" destOrd="0" presId="urn:microsoft.com/office/officeart/2005/8/layout/list1"/>
    <dgm:cxn modelId="{A096427A-86EE-444A-89F4-A6833412D247}" type="presParOf" srcId="{02716B51-EF88-1549-B069-20108EB573D9}" destId="{6D9738B7-25D8-7D4D-A185-5D06486B8B26}" srcOrd="6" destOrd="0" presId="urn:microsoft.com/office/officeart/2005/8/layout/list1"/>
    <dgm:cxn modelId="{90AC6B50-90DF-7049-8609-7F4E324CCBF1}" type="presParOf" srcId="{02716B51-EF88-1549-B069-20108EB573D9}" destId="{C97B253F-C812-2F49-BAF5-A08A852A32AD}" srcOrd="7" destOrd="0" presId="urn:microsoft.com/office/officeart/2005/8/layout/list1"/>
    <dgm:cxn modelId="{2C3133E2-5A65-D14F-9857-7A5960675BDD}" type="presParOf" srcId="{02716B51-EF88-1549-B069-20108EB573D9}" destId="{DA85C9F7-B9F8-244A-AC07-CADEFF3C8642}" srcOrd="8" destOrd="0" presId="urn:microsoft.com/office/officeart/2005/8/layout/list1"/>
    <dgm:cxn modelId="{4A9B42A2-A353-9D46-9BE1-71C2A6FAC69E}" type="presParOf" srcId="{DA85C9F7-B9F8-244A-AC07-CADEFF3C8642}" destId="{F1228581-38DA-4F41-A750-E48977B2D296}" srcOrd="0" destOrd="0" presId="urn:microsoft.com/office/officeart/2005/8/layout/list1"/>
    <dgm:cxn modelId="{13941E64-23D8-2247-803E-FDAD3D23AD3B}" type="presParOf" srcId="{DA85C9F7-B9F8-244A-AC07-CADEFF3C8642}" destId="{F700A760-288F-FD4C-B03D-414F659CCD2D}" srcOrd="1" destOrd="0" presId="urn:microsoft.com/office/officeart/2005/8/layout/list1"/>
    <dgm:cxn modelId="{38620BA7-6E33-6845-9426-309B302804E4}" type="presParOf" srcId="{02716B51-EF88-1549-B069-20108EB573D9}" destId="{575C0744-6810-A240-8F58-EAD1C8F1446D}" srcOrd="9" destOrd="0" presId="urn:microsoft.com/office/officeart/2005/8/layout/list1"/>
    <dgm:cxn modelId="{06B47271-FDB7-AC4E-8D5F-04C0566A552D}" type="presParOf" srcId="{02716B51-EF88-1549-B069-20108EB573D9}" destId="{67E63FB8-C5A2-E04F-814E-82D623EAAD8C}" srcOrd="10" destOrd="0" presId="urn:microsoft.com/office/officeart/2005/8/layout/list1"/>
    <dgm:cxn modelId="{ADE124B0-7805-9146-815C-633A0B44F85A}" type="presParOf" srcId="{02716B51-EF88-1549-B069-20108EB573D9}" destId="{8388C088-FA22-734A-9B28-49CDED1663CD}" srcOrd="11" destOrd="0" presId="urn:microsoft.com/office/officeart/2005/8/layout/list1"/>
    <dgm:cxn modelId="{C7EC6257-303B-084E-BFD4-39489F2492EE}" type="presParOf" srcId="{02716B51-EF88-1549-B069-20108EB573D9}" destId="{74D1C55A-CCA5-A64A-A189-3B0DE3FBF1E9}" srcOrd="12" destOrd="0" presId="urn:microsoft.com/office/officeart/2005/8/layout/list1"/>
    <dgm:cxn modelId="{6E621DA5-17BF-334A-9819-205B886C55A3}" type="presParOf" srcId="{74D1C55A-CCA5-A64A-A189-3B0DE3FBF1E9}" destId="{B7CFD6E9-090B-F543-8C6B-F42026E3C5ED}" srcOrd="0" destOrd="0" presId="urn:microsoft.com/office/officeart/2005/8/layout/list1"/>
    <dgm:cxn modelId="{2A191EA7-5975-BE41-8625-C37C520C3468}" type="presParOf" srcId="{74D1C55A-CCA5-A64A-A189-3B0DE3FBF1E9}" destId="{3C5D08C6-2B6D-594E-90F0-E110430714C3}" srcOrd="1" destOrd="0" presId="urn:microsoft.com/office/officeart/2005/8/layout/list1"/>
    <dgm:cxn modelId="{72D0C36D-9A25-6A41-9C2C-8653F54CDF45}" type="presParOf" srcId="{02716B51-EF88-1549-B069-20108EB573D9}" destId="{AFF418A6-8060-5F4B-B8D4-62F1FC3111B0}" srcOrd="13" destOrd="0" presId="urn:microsoft.com/office/officeart/2005/8/layout/list1"/>
    <dgm:cxn modelId="{DEF82CDD-B728-C341-A6F8-C92D1A5B5DB9}" type="presParOf" srcId="{02716B51-EF88-1549-B069-20108EB573D9}" destId="{9120EB3B-9413-B944-A4EE-8EE691B325DC}"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BB1462-84DC-3244-ABA8-A0E234A61550}">
      <dsp:nvSpPr>
        <dsp:cNvPr id="0" name=""/>
        <dsp:cNvSpPr/>
      </dsp:nvSpPr>
      <dsp:spPr>
        <a:xfrm>
          <a:off x="0" y="418655"/>
          <a:ext cx="10732957" cy="721365"/>
        </a:xfrm>
        <a:prstGeom prst="rect">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2997" tIns="354076" rIns="832997" bIns="142240" numCol="1" spcCol="1270" anchor="t" anchorCtr="0">
          <a:noAutofit/>
        </a:bodyPr>
        <a:lstStyle/>
        <a:p>
          <a:pPr marL="228600" lvl="1" indent="-228600" algn="l" defTabSz="889000">
            <a:lnSpc>
              <a:spcPct val="90000"/>
            </a:lnSpc>
            <a:spcBef>
              <a:spcPct val="0"/>
            </a:spcBef>
            <a:spcAft>
              <a:spcPct val="15000"/>
            </a:spcAft>
            <a:buSzPct val="71000"/>
            <a:buFont typeface="Arial" panose="020B0604020202020204" pitchFamily="34" charset="0"/>
            <a:buNone/>
          </a:pPr>
          <a:r>
            <a:rPr lang="en-US" sz="2000" i="1" kern="1200" dirty="0">
              <a:latin typeface="Gill Sans MT" panose="020B0502020104020203" pitchFamily="34" charset="0"/>
            </a:rPr>
            <a:t>Learning objective: Improve understanding of what constitutes effective communication</a:t>
          </a:r>
          <a:endParaRPr lang="en-GB" sz="2000" kern="1200" dirty="0"/>
        </a:p>
      </dsp:txBody>
      <dsp:txXfrm>
        <a:off x="0" y="418655"/>
        <a:ext cx="10732957" cy="721365"/>
      </dsp:txXfrm>
    </dsp:sp>
    <dsp:sp modelId="{92FE0C06-ED1E-3141-A44D-8F4FD2843C99}">
      <dsp:nvSpPr>
        <dsp:cNvPr id="0" name=""/>
        <dsp:cNvSpPr/>
      </dsp:nvSpPr>
      <dsp:spPr>
        <a:xfrm>
          <a:off x="536647" y="49655"/>
          <a:ext cx="7513069" cy="738000"/>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3976" tIns="0" rIns="283976" bIns="0" numCol="1" spcCol="1270" anchor="ctr" anchorCtr="0">
          <a:noAutofit/>
        </a:bodyPr>
        <a:lstStyle/>
        <a:p>
          <a:pPr marL="0" lvl="0" indent="0" algn="l" defTabSz="889000">
            <a:lnSpc>
              <a:spcPct val="90000"/>
            </a:lnSpc>
            <a:spcBef>
              <a:spcPct val="0"/>
            </a:spcBef>
            <a:spcAft>
              <a:spcPct val="35000"/>
            </a:spcAft>
            <a:buNone/>
          </a:pPr>
          <a:r>
            <a:rPr lang="en-GB" sz="2000" kern="1200" dirty="0">
              <a:latin typeface="Gill Sans MT" panose="020B0502020104020203" pitchFamily="34" charset="77"/>
            </a:rPr>
            <a:t>1. Effective communication</a:t>
          </a:r>
        </a:p>
      </dsp:txBody>
      <dsp:txXfrm>
        <a:off x="572673" y="85681"/>
        <a:ext cx="7441017" cy="665948"/>
      </dsp:txXfrm>
    </dsp:sp>
    <dsp:sp modelId="{6D9738B7-25D8-7D4D-A185-5D06486B8B26}">
      <dsp:nvSpPr>
        <dsp:cNvPr id="0" name=""/>
        <dsp:cNvSpPr/>
      </dsp:nvSpPr>
      <dsp:spPr>
        <a:xfrm>
          <a:off x="0" y="1644021"/>
          <a:ext cx="10732957" cy="945000"/>
        </a:xfrm>
        <a:prstGeom prst="rect">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2997" tIns="354076" rIns="832997" bIns="142240" numCol="1" spcCol="1270" anchor="t" anchorCtr="0">
          <a:noAutofit/>
        </a:bodyPr>
        <a:lstStyle/>
        <a:p>
          <a:pPr marL="228600" lvl="1" indent="-228600" algn="l" defTabSz="889000">
            <a:lnSpc>
              <a:spcPct val="90000"/>
            </a:lnSpc>
            <a:spcBef>
              <a:spcPct val="0"/>
            </a:spcBef>
            <a:spcAft>
              <a:spcPct val="15000"/>
            </a:spcAft>
            <a:buFont typeface="Arial" panose="020B0604020202020204" pitchFamily="34" charset="0"/>
            <a:buNone/>
          </a:pPr>
          <a:r>
            <a:rPr lang="en-US" sz="2000" i="1" kern="1200" dirty="0">
              <a:latin typeface="Gill Sans MT" panose="020B0502020104020203" pitchFamily="34" charset="0"/>
            </a:rPr>
            <a:t>Learning objective: </a:t>
          </a:r>
          <a:r>
            <a:rPr lang="en-GB" sz="2000" i="1" kern="1200" dirty="0">
              <a:latin typeface="Gill Sans MT" panose="020B0502020104020203" pitchFamily="34" charset="0"/>
            </a:rPr>
            <a:t>Enhance communication skills, including listening skills</a:t>
          </a:r>
          <a:endParaRPr lang="en-GB" sz="2000" kern="1200" dirty="0"/>
        </a:p>
      </dsp:txBody>
      <dsp:txXfrm>
        <a:off x="0" y="1644021"/>
        <a:ext cx="10732957" cy="945000"/>
      </dsp:txXfrm>
    </dsp:sp>
    <dsp:sp modelId="{0F46AB32-533B-9241-A9E1-46579D74EE24}">
      <dsp:nvSpPr>
        <dsp:cNvPr id="0" name=""/>
        <dsp:cNvSpPr/>
      </dsp:nvSpPr>
      <dsp:spPr>
        <a:xfrm>
          <a:off x="536647" y="1275021"/>
          <a:ext cx="7513069" cy="738000"/>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3976" tIns="0" rIns="283976" bIns="0" numCol="1" spcCol="1270" anchor="ctr" anchorCtr="0">
          <a:noAutofit/>
        </a:bodyPr>
        <a:lstStyle/>
        <a:p>
          <a:pPr marL="0" lvl="0" indent="0" algn="l" defTabSz="889000">
            <a:lnSpc>
              <a:spcPct val="90000"/>
            </a:lnSpc>
            <a:spcBef>
              <a:spcPct val="0"/>
            </a:spcBef>
            <a:spcAft>
              <a:spcPct val="35000"/>
            </a:spcAft>
            <a:buFont typeface="Arial" panose="020B0604020202020204" pitchFamily="34" charset="0"/>
            <a:buNone/>
          </a:pPr>
          <a:r>
            <a:rPr lang="en-GB" sz="2000" i="0" kern="1200" dirty="0">
              <a:latin typeface="Gill Sans MT" panose="020B0502020104020203" pitchFamily="34" charset="77"/>
            </a:rPr>
            <a:t>2. Communication skills</a:t>
          </a:r>
        </a:p>
      </dsp:txBody>
      <dsp:txXfrm>
        <a:off x="572673" y="1311047"/>
        <a:ext cx="7441017" cy="665948"/>
      </dsp:txXfrm>
    </dsp:sp>
    <dsp:sp modelId="{67E63FB8-C5A2-E04F-814E-82D623EAAD8C}">
      <dsp:nvSpPr>
        <dsp:cNvPr id="0" name=""/>
        <dsp:cNvSpPr/>
      </dsp:nvSpPr>
      <dsp:spPr>
        <a:xfrm>
          <a:off x="0" y="3093021"/>
          <a:ext cx="10732957" cy="945000"/>
        </a:xfrm>
        <a:prstGeom prst="rect">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2997" tIns="354076" rIns="832997" bIns="142240" numCol="1" spcCol="1270" anchor="t" anchorCtr="0">
          <a:noAutofit/>
        </a:bodyPr>
        <a:lstStyle/>
        <a:p>
          <a:pPr marL="228600" lvl="1" indent="-228600" algn="l" defTabSz="889000">
            <a:lnSpc>
              <a:spcPct val="90000"/>
            </a:lnSpc>
            <a:spcBef>
              <a:spcPct val="0"/>
            </a:spcBef>
            <a:spcAft>
              <a:spcPct val="15000"/>
            </a:spcAft>
            <a:buFont typeface="Arial" panose="020B0604020202020204" pitchFamily="34" charset="0"/>
            <a:buNone/>
          </a:pPr>
          <a:r>
            <a:rPr lang="en-US" sz="2000" i="1" kern="1200" dirty="0">
              <a:latin typeface="Gill Sans MT" panose="020B0502020104020203" pitchFamily="34" charset="0"/>
            </a:rPr>
            <a:t>Learning objective: Develop ability to identify barriers to effective communication </a:t>
          </a:r>
          <a:endParaRPr lang="en-GB" sz="2000" kern="1200" dirty="0"/>
        </a:p>
      </dsp:txBody>
      <dsp:txXfrm>
        <a:off x="0" y="3093021"/>
        <a:ext cx="10732957" cy="945000"/>
      </dsp:txXfrm>
    </dsp:sp>
    <dsp:sp modelId="{F700A760-288F-FD4C-B03D-414F659CCD2D}">
      <dsp:nvSpPr>
        <dsp:cNvPr id="0" name=""/>
        <dsp:cNvSpPr/>
      </dsp:nvSpPr>
      <dsp:spPr>
        <a:xfrm>
          <a:off x="536647" y="2724021"/>
          <a:ext cx="7513069" cy="738000"/>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3976" tIns="0" rIns="283976" bIns="0" numCol="1" spcCol="1270" anchor="ctr" anchorCtr="0">
          <a:noAutofit/>
        </a:bodyPr>
        <a:lstStyle/>
        <a:p>
          <a:pPr marL="0" lvl="0" indent="0" algn="l" defTabSz="889000">
            <a:lnSpc>
              <a:spcPct val="90000"/>
            </a:lnSpc>
            <a:spcBef>
              <a:spcPct val="0"/>
            </a:spcBef>
            <a:spcAft>
              <a:spcPct val="35000"/>
            </a:spcAft>
            <a:buFont typeface="Arial" panose="020B0604020202020204" pitchFamily="34" charset="0"/>
            <a:buNone/>
          </a:pPr>
          <a:r>
            <a:rPr lang="en-US" sz="2000" i="0" kern="1200" dirty="0">
              <a:latin typeface="Gill Sans MT" panose="020B0502020104020203" pitchFamily="34" charset="0"/>
            </a:rPr>
            <a:t>3. Barriers to effective communication</a:t>
          </a:r>
          <a:endParaRPr lang="en-GB" sz="2000" i="0" kern="1200" dirty="0"/>
        </a:p>
      </dsp:txBody>
      <dsp:txXfrm>
        <a:off x="572673" y="2760047"/>
        <a:ext cx="7441017" cy="665948"/>
      </dsp:txXfrm>
    </dsp:sp>
    <dsp:sp modelId="{9120EB3B-9413-B944-A4EE-8EE691B325DC}">
      <dsp:nvSpPr>
        <dsp:cNvPr id="0" name=""/>
        <dsp:cNvSpPr/>
      </dsp:nvSpPr>
      <dsp:spPr>
        <a:xfrm>
          <a:off x="0" y="4542021"/>
          <a:ext cx="10732957" cy="982330"/>
        </a:xfrm>
        <a:prstGeom prst="rect">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2997" tIns="354076" rIns="832997" bIns="142240" numCol="1" spcCol="1270" anchor="t" anchorCtr="0">
          <a:noAutofit/>
        </a:bodyPr>
        <a:lstStyle/>
        <a:p>
          <a:pPr marL="228600" lvl="1" indent="-228600" algn="l" defTabSz="889000">
            <a:lnSpc>
              <a:spcPct val="90000"/>
            </a:lnSpc>
            <a:spcBef>
              <a:spcPct val="0"/>
            </a:spcBef>
            <a:spcAft>
              <a:spcPct val="15000"/>
            </a:spcAft>
            <a:buFont typeface="Arial" panose="020B0604020202020204" pitchFamily="34" charset="0"/>
            <a:buNone/>
          </a:pPr>
          <a:r>
            <a:rPr lang="en-US" sz="2000" i="1" kern="1200" dirty="0">
              <a:latin typeface="Gill Sans MT" panose="020B0502020104020203" pitchFamily="34" charset="0"/>
            </a:rPr>
            <a:t>Learning objective:  Think about how the above might be applied in a community conservation context</a:t>
          </a:r>
          <a:endParaRPr lang="en-GB" sz="2000" kern="1200" dirty="0"/>
        </a:p>
      </dsp:txBody>
      <dsp:txXfrm>
        <a:off x="0" y="4542021"/>
        <a:ext cx="10732957" cy="982330"/>
      </dsp:txXfrm>
    </dsp:sp>
    <dsp:sp modelId="{3C5D08C6-2B6D-594E-90F0-E110430714C3}">
      <dsp:nvSpPr>
        <dsp:cNvPr id="0" name=""/>
        <dsp:cNvSpPr/>
      </dsp:nvSpPr>
      <dsp:spPr>
        <a:xfrm>
          <a:off x="536647" y="4173021"/>
          <a:ext cx="7513069" cy="738000"/>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3976" tIns="0" rIns="283976" bIns="0" numCol="1" spcCol="1270" anchor="ctr" anchorCtr="0">
          <a:noAutofit/>
        </a:bodyPr>
        <a:lstStyle/>
        <a:p>
          <a:pPr marL="0" lvl="0" indent="0" algn="l" defTabSz="889000">
            <a:lnSpc>
              <a:spcPct val="90000"/>
            </a:lnSpc>
            <a:spcBef>
              <a:spcPct val="0"/>
            </a:spcBef>
            <a:spcAft>
              <a:spcPct val="35000"/>
            </a:spcAft>
            <a:buNone/>
          </a:pPr>
          <a:r>
            <a:rPr lang="en-GB" sz="2000" kern="1200" dirty="0">
              <a:latin typeface="Gill Sans MT" panose="020B0502020104020203" pitchFamily="34" charset="77"/>
            </a:rPr>
            <a:t>4. Communication in context</a:t>
          </a:r>
        </a:p>
      </dsp:txBody>
      <dsp:txXfrm>
        <a:off x="572673" y="4209047"/>
        <a:ext cx="7441017" cy="665948"/>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C0F5FA-AAC4-4291-BF82-E199956DB2D3}" type="datetimeFigureOut">
              <a:rPr lang="en-GB" smtClean="0"/>
              <a:t>10/06/2020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22B527-CD01-498F-BF4C-17DBF92A0A62}" type="slidenum">
              <a:rPr lang="en-GB" smtClean="0"/>
              <a:t>‹#›</a:t>
            </a:fld>
            <a:endParaRPr lang="en-GB"/>
          </a:p>
        </p:txBody>
      </p:sp>
    </p:spTree>
    <p:extLst>
      <p:ext uri="{BB962C8B-B14F-4D97-AF65-F5344CB8AC3E}">
        <p14:creationId xmlns:p14="http://schemas.microsoft.com/office/powerpoint/2010/main" val="11803122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9F6531-0F45-473D-98A2-0AD7B0B43E1D}" type="slidenum">
              <a:rPr lang="en-GB" smtClean="0"/>
              <a:t>1</a:t>
            </a:fld>
            <a:endParaRPr lang="en-GB"/>
          </a:p>
        </p:txBody>
      </p:sp>
    </p:spTree>
    <p:extLst>
      <p:ext uri="{BB962C8B-B14F-4D97-AF65-F5344CB8AC3E}">
        <p14:creationId xmlns:p14="http://schemas.microsoft.com/office/powerpoint/2010/main" val="4572477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22B527-CD01-498F-BF4C-17DBF92A0A62}" type="slidenum">
              <a:rPr lang="en-GB" smtClean="0"/>
              <a:t>14</a:t>
            </a:fld>
            <a:endParaRPr lang="en-GB"/>
          </a:p>
        </p:txBody>
      </p:sp>
    </p:spTree>
    <p:extLst>
      <p:ext uri="{BB962C8B-B14F-4D97-AF65-F5344CB8AC3E}">
        <p14:creationId xmlns:p14="http://schemas.microsoft.com/office/powerpoint/2010/main" val="18573160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22B527-CD01-498F-BF4C-17DBF92A0A62}" type="slidenum">
              <a:rPr lang="en-GB" smtClean="0"/>
              <a:t>15</a:t>
            </a:fld>
            <a:endParaRPr lang="en-GB"/>
          </a:p>
        </p:txBody>
      </p:sp>
    </p:spTree>
    <p:extLst>
      <p:ext uri="{BB962C8B-B14F-4D97-AF65-F5344CB8AC3E}">
        <p14:creationId xmlns:p14="http://schemas.microsoft.com/office/powerpoint/2010/main" val="15757903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22B527-CD01-498F-BF4C-17DBF92A0A62}" type="slidenum">
              <a:rPr lang="en-GB" smtClean="0"/>
              <a:t>16</a:t>
            </a:fld>
            <a:endParaRPr lang="en-GB"/>
          </a:p>
        </p:txBody>
      </p:sp>
    </p:spTree>
    <p:extLst>
      <p:ext uri="{BB962C8B-B14F-4D97-AF65-F5344CB8AC3E}">
        <p14:creationId xmlns:p14="http://schemas.microsoft.com/office/powerpoint/2010/main" val="16524311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22B527-CD01-498F-BF4C-17DBF92A0A62}" type="slidenum">
              <a:rPr lang="en-GB" smtClean="0"/>
              <a:t>17</a:t>
            </a:fld>
            <a:endParaRPr lang="en-GB"/>
          </a:p>
        </p:txBody>
      </p:sp>
    </p:spTree>
    <p:extLst>
      <p:ext uri="{BB962C8B-B14F-4D97-AF65-F5344CB8AC3E}">
        <p14:creationId xmlns:p14="http://schemas.microsoft.com/office/powerpoint/2010/main" val="11280979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22B527-CD01-498F-BF4C-17DBF92A0A62}" type="slidenum">
              <a:rPr lang="en-GB" smtClean="0"/>
              <a:t>18</a:t>
            </a:fld>
            <a:endParaRPr lang="en-GB"/>
          </a:p>
        </p:txBody>
      </p:sp>
    </p:spTree>
    <p:extLst>
      <p:ext uri="{BB962C8B-B14F-4D97-AF65-F5344CB8AC3E}">
        <p14:creationId xmlns:p14="http://schemas.microsoft.com/office/powerpoint/2010/main" val="2095063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22B527-CD01-498F-BF4C-17DBF92A0A62}" type="slidenum">
              <a:rPr lang="en-GB" smtClean="0"/>
              <a:t>19</a:t>
            </a:fld>
            <a:endParaRPr lang="en-GB"/>
          </a:p>
        </p:txBody>
      </p:sp>
    </p:spTree>
    <p:extLst>
      <p:ext uri="{BB962C8B-B14F-4D97-AF65-F5344CB8AC3E}">
        <p14:creationId xmlns:p14="http://schemas.microsoft.com/office/powerpoint/2010/main" val="16080200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lnSpc>
                <a:spcPct val="90000"/>
              </a:lnSpc>
            </a:pPr>
            <a:endParaRPr lang="en-US" altLang="en-US" dirty="0"/>
          </a:p>
          <a:p>
            <a:endParaRPr lang="en-US" dirty="0"/>
          </a:p>
        </p:txBody>
      </p:sp>
      <p:sp>
        <p:nvSpPr>
          <p:cNvPr id="4" name="Slide Number Placeholder 3"/>
          <p:cNvSpPr>
            <a:spLocks noGrp="1"/>
          </p:cNvSpPr>
          <p:nvPr>
            <p:ph type="sldNum" sz="quarter" idx="10"/>
          </p:nvPr>
        </p:nvSpPr>
        <p:spPr/>
        <p:txBody>
          <a:bodyPr/>
          <a:lstStyle/>
          <a:p>
            <a:fld id="{9C22B527-CD01-498F-BF4C-17DBF92A0A62}" type="slidenum">
              <a:rPr lang="en-GB" smtClean="0"/>
              <a:t>20</a:t>
            </a:fld>
            <a:endParaRPr lang="en-GB"/>
          </a:p>
        </p:txBody>
      </p:sp>
    </p:spTree>
    <p:extLst>
      <p:ext uri="{BB962C8B-B14F-4D97-AF65-F5344CB8AC3E}">
        <p14:creationId xmlns:p14="http://schemas.microsoft.com/office/powerpoint/2010/main" val="13247495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lnSpc>
                <a:spcPct val="90000"/>
              </a:lnSpc>
            </a:pPr>
            <a:endParaRPr lang="en-US" altLang="en-US" dirty="0"/>
          </a:p>
          <a:p>
            <a:endParaRPr lang="en-US" dirty="0"/>
          </a:p>
        </p:txBody>
      </p:sp>
      <p:sp>
        <p:nvSpPr>
          <p:cNvPr id="4" name="Slide Number Placeholder 3"/>
          <p:cNvSpPr>
            <a:spLocks noGrp="1"/>
          </p:cNvSpPr>
          <p:nvPr>
            <p:ph type="sldNum" sz="quarter" idx="10"/>
          </p:nvPr>
        </p:nvSpPr>
        <p:spPr/>
        <p:txBody>
          <a:bodyPr/>
          <a:lstStyle/>
          <a:p>
            <a:fld id="{9C22B527-CD01-498F-BF4C-17DBF92A0A62}" type="slidenum">
              <a:rPr lang="en-GB" smtClean="0"/>
              <a:t>21</a:t>
            </a:fld>
            <a:endParaRPr lang="en-GB"/>
          </a:p>
        </p:txBody>
      </p:sp>
    </p:spTree>
    <p:extLst>
      <p:ext uri="{BB962C8B-B14F-4D97-AF65-F5344CB8AC3E}">
        <p14:creationId xmlns:p14="http://schemas.microsoft.com/office/powerpoint/2010/main" val="9744516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lnSpc>
                <a:spcPct val="90000"/>
              </a:lnSpc>
            </a:pPr>
            <a:endParaRPr lang="en-US" altLang="en-US" dirty="0"/>
          </a:p>
          <a:p>
            <a:endParaRPr lang="en-US" dirty="0"/>
          </a:p>
        </p:txBody>
      </p:sp>
      <p:sp>
        <p:nvSpPr>
          <p:cNvPr id="4" name="Slide Number Placeholder 3"/>
          <p:cNvSpPr>
            <a:spLocks noGrp="1"/>
          </p:cNvSpPr>
          <p:nvPr>
            <p:ph type="sldNum" sz="quarter" idx="10"/>
          </p:nvPr>
        </p:nvSpPr>
        <p:spPr/>
        <p:txBody>
          <a:bodyPr/>
          <a:lstStyle/>
          <a:p>
            <a:fld id="{9C22B527-CD01-498F-BF4C-17DBF92A0A62}" type="slidenum">
              <a:rPr lang="en-GB" smtClean="0"/>
              <a:t>22</a:t>
            </a:fld>
            <a:endParaRPr lang="en-GB"/>
          </a:p>
        </p:txBody>
      </p:sp>
    </p:spTree>
    <p:extLst>
      <p:ext uri="{BB962C8B-B14F-4D97-AF65-F5344CB8AC3E}">
        <p14:creationId xmlns:p14="http://schemas.microsoft.com/office/powerpoint/2010/main" val="5776014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22B527-CD01-498F-BF4C-17DBF92A0A62}" type="slidenum">
              <a:rPr lang="en-GB" smtClean="0"/>
              <a:t>23</a:t>
            </a:fld>
            <a:endParaRPr lang="en-GB"/>
          </a:p>
        </p:txBody>
      </p:sp>
    </p:spTree>
    <p:extLst>
      <p:ext uri="{BB962C8B-B14F-4D97-AF65-F5344CB8AC3E}">
        <p14:creationId xmlns:p14="http://schemas.microsoft.com/office/powerpoint/2010/main" val="2340399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5D96F20-3C14-47DD-88AA-477478B922AE}" type="slidenum">
              <a:rPr lang="en-GB" smtClean="0"/>
              <a:t>2</a:t>
            </a:fld>
            <a:endParaRPr lang="en-GB"/>
          </a:p>
        </p:txBody>
      </p:sp>
    </p:spTree>
    <p:extLst>
      <p:ext uri="{BB962C8B-B14F-4D97-AF65-F5344CB8AC3E}">
        <p14:creationId xmlns:p14="http://schemas.microsoft.com/office/powerpoint/2010/main" val="39740547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9C22B527-CD01-498F-BF4C-17DBF92A0A62}" type="slidenum">
              <a:rPr lang="en-GB" smtClean="0"/>
              <a:t>24</a:t>
            </a:fld>
            <a:endParaRPr lang="en-GB"/>
          </a:p>
        </p:txBody>
      </p:sp>
    </p:spTree>
    <p:extLst>
      <p:ext uri="{BB962C8B-B14F-4D97-AF65-F5344CB8AC3E}">
        <p14:creationId xmlns:p14="http://schemas.microsoft.com/office/powerpoint/2010/main" val="8984964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9C22B527-CD01-498F-BF4C-17DBF92A0A62}" type="slidenum">
              <a:rPr lang="en-GB" smtClean="0"/>
              <a:t>25</a:t>
            </a:fld>
            <a:endParaRPr lang="en-GB"/>
          </a:p>
        </p:txBody>
      </p:sp>
    </p:spTree>
    <p:extLst>
      <p:ext uri="{BB962C8B-B14F-4D97-AF65-F5344CB8AC3E}">
        <p14:creationId xmlns:p14="http://schemas.microsoft.com/office/powerpoint/2010/main" val="5494462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22B527-CD01-498F-BF4C-17DBF92A0A62}" type="slidenum">
              <a:rPr lang="en-GB" smtClean="0"/>
              <a:t>26</a:t>
            </a:fld>
            <a:endParaRPr lang="en-GB"/>
          </a:p>
        </p:txBody>
      </p:sp>
    </p:spTree>
    <p:extLst>
      <p:ext uri="{BB962C8B-B14F-4D97-AF65-F5344CB8AC3E}">
        <p14:creationId xmlns:p14="http://schemas.microsoft.com/office/powerpoint/2010/main" val="11260871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9C22B527-CD01-498F-BF4C-17DBF92A0A62}" type="slidenum">
              <a:rPr lang="en-GB" smtClean="0"/>
              <a:t>27</a:t>
            </a:fld>
            <a:endParaRPr lang="en-GB"/>
          </a:p>
        </p:txBody>
      </p:sp>
    </p:spTree>
    <p:extLst>
      <p:ext uri="{BB962C8B-B14F-4D97-AF65-F5344CB8AC3E}">
        <p14:creationId xmlns:p14="http://schemas.microsoft.com/office/powerpoint/2010/main" val="6216241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22B527-CD01-498F-BF4C-17DBF92A0A62}" type="slidenum">
              <a:rPr lang="en-GB" smtClean="0"/>
              <a:t>30</a:t>
            </a:fld>
            <a:endParaRPr lang="en-GB"/>
          </a:p>
        </p:txBody>
      </p:sp>
    </p:spTree>
    <p:extLst>
      <p:ext uri="{BB962C8B-B14F-4D97-AF65-F5344CB8AC3E}">
        <p14:creationId xmlns:p14="http://schemas.microsoft.com/office/powerpoint/2010/main" val="19390132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22B527-CD01-498F-BF4C-17DBF92A0A62}" type="slidenum">
              <a:rPr lang="en-GB" smtClean="0"/>
              <a:t>31</a:t>
            </a:fld>
            <a:endParaRPr lang="en-GB"/>
          </a:p>
        </p:txBody>
      </p:sp>
    </p:spTree>
    <p:extLst>
      <p:ext uri="{BB962C8B-B14F-4D97-AF65-F5344CB8AC3E}">
        <p14:creationId xmlns:p14="http://schemas.microsoft.com/office/powerpoint/2010/main" val="6575253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22B527-CD01-498F-BF4C-17DBF92A0A62}" type="slidenum">
              <a:rPr lang="en-GB" smtClean="0"/>
              <a:t>32</a:t>
            </a:fld>
            <a:endParaRPr lang="en-GB"/>
          </a:p>
        </p:txBody>
      </p:sp>
    </p:spTree>
    <p:extLst>
      <p:ext uri="{BB962C8B-B14F-4D97-AF65-F5344CB8AC3E}">
        <p14:creationId xmlns:p14="http://schemas.microsoft.com/office/powerpoint/2010/main" val="2245116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22B527-CD01-498F-BF4C-17DBF92A0A62}" type="slidenum">
              <a:rPr lang="en-GB" smtClean="0"/>
              <a:t>33</a:t>
            </a:fld>
            <a:endParaRPr lang="en-GB"/>
          </a:p>
        </p:txBody>
      </p:sp>
    </p:spTree>
    <p:extLst>
      <p:ext uri="{BB962C8B-B14F-4D97-AF65-F5344CB8AC3E}">
        <p14:creationId xmlns:p14="http://schemas.microsoft.com/office/powerpoint/2010/main" val="16428163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22B527-CD01-498F-BF4C-17DBF92A0A62}" type="slidenum">
              <a:rPr lang="en-GB" smtClean="0"/>
              <a:t>34</a:t>
            </a:fld>
            <a:endParaRPr lang="en-GB"/>
          </a:p>
        </p:txBody>
      </p:sp>
    </p:spTree>
    <p:extLst>
      <p:ext uri="{BB962C8B-B14F-4D97-AF65-F5344CB8AC3E}">
        <p14:creationId xmlns:p14="http://schemas.microsoft.com/office/powerpoint/2010/main" val="9956385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22B527-CD01-498F-BF4C-17DBF92A0A62}" type="slidenum">
              <a:rPr lang="en-GB" smtClean="0"/>
              <a:t>35</a:t>
            </a:fld>
            <a:endParaRPr lang="en-GB"/>
          </a:p>
        </p:txBody>
      </p:sp>
    </p:spTree>
    <p:extLst>
      <p:ext uri="{BB962C8B-B14F-4D97-AF65-F5344CB8AC3E}">
        <p14:creationId xmlns:p14="http://schemas.microsoft.com/office/powerpoint/2010/main" val="14035098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9F6531-0F45-473D-98A2-0AD7B0B43E1D}" type="slidenum">
              <a:rPr lang="en-GB" smtClean="0"/>
              <a:t>3</a:t>
            </a:fld>
            <a:endParaRPr lang="en-GB"/>
          </a:p>
        </p:txBody>
      </p:sp>
    </p:spTree>
    <p:extLst>
      <p:ext uri="{BB962C8B-B14F-4D97-AF65-F5344CB8AC3E}">
        <p14:creationId xmlns:p14="http://schemas.microsoft.com/office/powerpoint/2010/main" val="8210519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22B527-CD01-498F-BF4C-17DBF92A0A62}" type="slidenum">
              <a:rPr lang="en-GB" smtClean="0"/>
              <a:t>36</a:t>
            </a:fld>
            <a:endParaRPr lang="en-GB"/>
          </a:p>
        </p:txBody>
      </p:sp>
    </p:spTree>
    <p:extLst>
      <p:ext uri="{BB962C8B-B14F-4D97-AF65-F5344CB8AC3E}">
        <p14:creationId xmlns:p14="http://schemas.microsoft.com/office/powerpoint/2010/main" val="9590991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22B527-CD01-498F-BF4C-17DBF92A0A62}" type="slidenum">
              <a:rPr lang="en-GB" smtClean="0"/>
              <a:t>37</a:t>
            </a:fld>
            <a:endParaRPr lang="en-GB"/>
          </a:p>
        </p:txBody>
      </p:sp>
    </p:spTree>
    <p:extLst>
      <p:ext uri="{BB962C8B-B14F-4D97-AF65-F5344CB8AC3E}">
        <p14:creationId xmlns:p14="http://schemas.microsoft.com/office/powerpoint/2010/main" val="19726260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22B527-CD01-498F-BF4C-17DBF92A0A62}" type="slidenum">
              <a:rPr lang="en-GB" smtClean="0"/>
              <a:t>38</a:t>
            </a:fld>
            <a:endParaRPr lang="en-GB"/>
          </a:p>
        </p:txBody>
      </p:sp>
    </p:spTree>
    <p:extLst>
      <p:ext uri="{BB962C8B-B14F-4D97-AF65-F5344CB8AC3E}">
        <p14:creationId xmlns:p14="http://schemas.microsoft.com/office/powerpoint/2010/main" val="6303843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22B527-CD01-498F-BF4C-17DBF92A0A62}" type="slidenum">
              <a:rPr lang="en-GB" smtClean="0"/>
              <a:t>5</a:t>
            </a:fld>
            <a:endParaRPr lang="en-GB"/>
          </a:p>
        </p:txBody>
      </p:sp>
    </p:spTree>
    <p:extLst>
      <p:ext uri="{BB962C8B-B14F-4D97-AF65-F5344CB8AC3E}">
        <p14:creationId xmlns:p14="http://schemas.microsoft.com/office/powerpoint/2010/main" val="8052059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22B527-CD01-498F-BF4C-17DBF92A0A62}" type="slidenum">
              <a:rPr lang="en-GB" smtClean="0"/>
              <a:t>7</a:t>
            </a:fld>
            <a:endParaRPr lang="en-GB"/>
          </a:p>
        </p:txBody>
      </p:sp>
    </p:spTree>
    <p:extLst>
      <p:ext uri="{BB962C8B-B14F-4D97-AF65-F5344CB8AC3E}">
        <p14:creationId xmlns:p14="http://schemas.microsoft.com/office/powerpoint/2010/main" val="17828135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22B527-CD01-498F-BF4C-17DBF92A0A62}" type="slidenum">
              <a:rPr lang="en-GB" smtClean="0"/>
              <a:t>9</a:t>
            </a:fld>
            <a:endParaRPr lang="en-GB"/>
          </a:p>
        </p:txBody>
      </p:sp>
    </p:spTree>
    <p:extLst>
      <p:ext uri="{BB962C8B-B14F-4D97-AF65-F5344CB8AC3E}">
        <p14:creationId xmlns:p14="http://schemas.microsoft.com/office/powerpoint/2010/main" val="7752219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22B527-CD01-498F-BF4C-17DBF92A0A62}" type="slidenum">
              <a:rPr lang="en-GB" smtClean="0"/>
              <a:t>10</a:t>
            </a:fld>
            <a:endParaRPr lang="en-GB"/>
          </a:p>
        </p:txBody>
      </p:sp>
    </p:spTree>
    <p:extLst>
      <p:ext uri="{BB962C8B-B14F-4D97-AF65-F5344CB8AC3E}">
        <p14:creationId xmlns:p14="http://schemas.microsoft.com/office/powerpoint/2010/main" val="2092964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a:p>
            <a:endParaRPr lang="en-GB" dirty="0"/>
          </a:p>
        </p:txBody>
      </p:sp>
      <p:sp>
        <p:nvSpPr>
          <p:cNvPr id="4" name="Slide Number Placeholder 3"/>
          <p:cNvSpPr>
            <a:spLocks noGrp="1"/>
          </p:cNvSpPr>
          <p:nvPr>
            <p:ph type="sldNum" sz="quarter" idx="10"/>
          </p:nvPr>
        </p:nvSpPr>
        <p:spPr/>
        <p:txBody>
          <a:bodyPr/>
          <a:lstStyle/>
          <a:p>
            <a:fld id="{9C22B527-CD01-498F-BF4C-17DBF92A0A62}" type="slidenum">
              <a:rPr lang="en-GB" smtClean="0"/>
              <a:t>12</a:t>
            </a:fld>
            <a:endParaRPr lang="en-GB"/>
          </a:p>
        </p:txBody>
      </p:sp>
    </p:spTree>
    <p:extLst>
      <p:ext uri="{BB962C8B-B14F-4D97-AF65-F5344CB8AC3E}">
        <p14:creationId xmlns:p14="http://schemas.microsoft.com/office/powerpoint/2010/main" val="20182611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a:p>
            <a:endParaRPr lang="en-GB" dirty="0"/>
          </a:p>
        </p:txBody>
      </p:sp>
      <p:sp>
        <p:nvSpPr>
          <p:cNvPr id="4" name="Slide Number Placeholder 3"/>
          <p:cNvSpPr>
            <a:spLocks noGrp="1"/>
          </p:cNvSpPr>
          <p:nvPr>
            <p:ph type="sldNum" sz="quarter" idx="10"/>
          </p:nvPr>
        </p:nvSpPr>
        <p:spPr/>
        <p:txBody>
          <a:bodyPr/>
          <a:lstStyle/>
          <a:p>
            <a:fld id="{9C22B527-CD01-498F-BF4C-17DBF92A0A62}" type="slidenum">
              <a:rPr lang="en-GB" smtClean="0"/>
              <a:t>13</a:t>
            </a:fld>
            <a:endParaRPr lang="en-GB"/>
          </a:p>
        </p:txBody>
      </p:sp>
    </p:spTree>
    <p:extLst>
      <p:ext uri="{BB962C8B-B14F-4D97-AF65-F5344CB8AC3E}">
        <p14:creationId xmlns:p14="http://schemas.microsoft.com/office/powerpoint/2010/main" val="6293157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auto">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Rectangle 13"/>
          <p:cNvSpPr>
            <a:spLocks noChangeArrowheads="1"/>
          </p:cNvSpPr>
          <p:nvPr/>
        </p:nvSpPr>
        <p:spPr bwMode="auto">
          <a:xfrm>
            <a:off x="1" y="5365751"/>
            <a:ext cx="12187767" cy="665163"/>
          </a:xfrm>
          <a:prstGeom prst="rect">
            <a:avLst/>
          </a:prstGeom>
          <a:solidFill>
            <a:srgbClr val="003E72"/>
          </a:solidFill>
          <a:ln>
            <a:noFill/>
          </a:ln>
          <a:effectLst/>
          <a:extLst>
            <a:ext uri="{91240B29-F687-4F45-9708-019B960494DF}">
              <a14:hiddenLine xmlns:a14="http://schemas.microsoft.com/office/drawing/2010/main" w="127">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endParaRPr lang="en-US" sz="1800"/>
          </a:p>
        </p:txBody>
      </p:sp>
      <p:sp>
        <p:nvSpPr>
          <p:cNvPr id="5" name="Rectangle 14"/>
          <p:cNvSpPr>
            <a:spLocks noChangeArrowheads="1"/>
          </p:cNvSpPr>
          <p:nvPr/>
        </p:nvSpPr>
        <p:spPr bwMode="auto">
          <a:xfrm>
            <a:off x="1" y="6030914"/>
            <a:ext cx="12187767" cy="173037"/>
          </a:xfrm>
          <a:prstGeom prst="rect">
            <a:avLst/>
          </a:prstGeom>
          <a:solidFill>
            <a:srgbClr val="6AADE4"/>
          </a:solidFill>
          <a:ln>
            <a:noFill/>
          </a:ln>
          <a:effectLst/>
          <a:extLst>
            <a:ext uri="{91240B29-F687-4F45-9708-019B960494DF}">
              <a14:hiddenLine xmlns:a14="http://schemas.microsoft.com/office/drawing/2010/main" w="127">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endParaRPr lang="en-US" sz="1800"/>
          </a:p>
        </p:txBody>
      </p:sp>
      <p:sp>
        <p:nvSpPr>
          <p:cNvPr id="5122" name="Rectangle 2"/>
          <p:cNvSpPr>
            <a:spLocks noGrp="1" noChangeArrowheads="1"/>
          </p:cNvSpPr>
          <p:nvPr>
            <p:ph type="ctrTitle"/>
          </p:nvPr>
        </p:nvSpPr>
        <p:spPr>
          <a:xfrm>
            <a:off x="512234" y="2016126"/>
            <a:ext cx="11165417" cy="576263"/>
          </a:xfrm>
        </p:spPr>
        <p:txBody>
          <a:bodyPr/>
          <a:lstStyle>
            <a:lvl1pPr>
              <a:defRPr sz="3600"/>
            </a:lvl1pPr>
          </a:lstStyle>
          <a:p>
            <a:pPr lvl="0"/>
            <a:r>
              <a:rPr lang="en-US" altLang="en-US" noProof="0"/>
              <a:t>Click to edit Master title style</a:t>
            </a:r>
            <a:endParaRPr lang="en-GB" altLang="en-US" noProof="0"/>
          </a:p>
        </p:txBody>
      </p:sp>
      <p:sp>
        <p:nvSpPr>
          <p:cNvPr id="5123" name="Rectangle 3"/>
          <p:cNvSpPr>
            <a:spLocks noGrp="1" noChangeArrowheads="1"/>
          </p:cNvSpPr>
          <p:nvPr>
            <p:ph type="subTitle" idx="1"/>
          </p:nvPr>
        </p:nvSpPr>
        <p:spPr>
          <a:xfrm>
            <a:off x="512234" y="2774950"/>
            <a:ext cx="11165417" cy="539750"/>
          </a:xfrm>
        </p:spPr>
        <p:txBody>
          <a:bodyPr/>
          <a:lstStyle>
            <a:lvl1pPr marL="0" indent="0">
              <a:buFontTx/>
              <a:buNone/>
              <a:defRPr sz="1800" b="1">
                <a:solidFill>
                  <a:schemeClr val="tx2"/>
                </a:solidFill>
              </a:defRPr>
            </a:lvl1pPr>
          </a:lstStyle>
          <a:p>
            <a:pPr lvl="0"/>
            <a:r>
              <a:rPr lang="en-US" altLang="en-US" noProof="0"/>
              <a:t>Click to edit Master subtitle style</a:t>
            </a:r>
            <a:endParaRPr lang="en-GB" altLang="en-US" noProof="0"/>
          </a:p>
        </p:txBody>
      </p:sp>
      <p:sp>
        <p:nvSpPr>
          <p:cNvPr id="6" name="Rectangle 10"/>
          <p:cNvSpPr>
            <a:spLocks noGrp="1" noChangeArrowheads="1"/>
          </p:cNvSpPr>
          <p:nvPr>
            <p:ph type="sldNum" sz="quarter" idx="10"/>
          </p:nvPr>
        </p:nvSpPr>
        <p:spPr>
          <a:xfrm>
            <a:off x="10483851" y="6448425"/>
            <a:ext cx="1200149" cy="179388"/>
          </a:xfrm>
        </p:spPr>
        <p:txBody>
          <a:bodyPr/>
          <a:lstStyle>
            <a:lvl1pPr>
              <a:defRPr>
                <a:solidFill>
                  <a:schemeClr val="tx1"/>
                </a:solidFill>
              </a:defRPr>
            </a:lvl1pPr>
          </a:lstStyle>
          <a:p>
            <a:fld id="{DF67F598-FD34-4A48-90B5-EA8584C57D78}"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fld id="{DF67F598-FD34-4A48-90B5-EA8584C57D78}"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87884" y="398463"/>
            <a:ext cx="2791883" cy="5376862"/>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12233" y="398463"/>
            <a:ext cx="8172451" cy="53768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fld id="{DF67F598-FD34-4A48-90B5-EA8584C57D78}" type="slidenum">
              <a:rPr lang="en-GB" smtClean="0"/>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fld id="{51D9B3B5-24DD-D446-8C3E-F01CCD5F43AB}" type="datetime1">
              <a:rPr lang="en-GB" smtClean="0"/>
              <a:t>10/06/2020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E7F3D99-3854-425F-BAC9-A403D7AC820C}"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4726F250-2FB1-D548-913D-9DC9A6A927D4}" type="datetime1">
              <a:rPr lang="en-GB" smtClean="0"/>
              <a:t>10/06/2020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06C8810-56A3-48C4-B096-A9F65D2844DC}"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FD5AB1A4-F484-904A-A5F5-27ED70C07344}" type="datetime1">
              <a:rPr lang="en-GB" smtClean="0"/>
              <a:t>10/06/2020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CDA7A8D-99D8-4DEE-BBFE-FE726F581F75}"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5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825625"/>
            <a:ext cx="515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fld id="{F5B32A40-C60C-6E4C-937E-4325AA9B76AE}" type="datetime1">
              <a:rPr lang="en-GB" smtClean="0"/>
              <a:t>10/06/2020</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7E6F8608-11EC-4B5C-9E95-788B00B5A487}"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a:t>Click to edit Master title style</a:t>
            </a:r>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fld id="{11504E6F-D850-1F4A-88AB-C5F77A291DFE}" type="datetime1">
              <a:rPr lang="en-GB" smtClean="0"/>
              <a:t>10/06/2020</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4528E24F-0408-4819-AAA7-39650CAF04DF}"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fld id="{F900A5AD-81D7-E84A-B46E-61508031C958}" type="datetime1">
              <a:rPr lang="en-GB" smtClean="0"/>
              <a:t>10/06/2020</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7A38CEBE-9CAB-48C0-AC63-8A1BB41D35B6}"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7AF3D137-5B6E-E54C-8103-68D21DDA9647}" type="datetime1">
              <a:rPr lang="en-GB" smtClean="0"/>
              <a:t>10/06/2020</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9BFA82-A9BC-4D89-89E7-36AD0FF2C4EF}"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80368EB8-5385-8B4B-8C19-20FB94C0F5C5}" type="datetime1">
              <a:rPr lang="en-GB" smtClean="0"/>
              <a:t>10/06/2020</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EAAA91CB-18C7-468F-9E14-787C2BD98DDA}"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fld id="{DF67F598-FD34-4A48-90B5-EA8584C57D78}" type="slidenum">
              <a:rPr lang="en-GB" smtClean="0"/>
              <a:t>‹#›</a:t>
            </a:fld>
            <a:endParaRPr lang="en-GB"/>
          </a:p>
        </p:txBody>
      </p:sp>
      <p:pic>
        <p:nvPicPr>
          <p:cNvPr id="5" name="Picture 4" descr="C:\Users\julia.baker02\Pictures\I_Pictures\logos\UWA.png"/>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38200" y="5864066"/>
            <a:ext cx="565150" cy="786765"/>
          </a:xfrm>
          <a:prstGeom prst="rect">
            <a:avLst/>
          </a:prstGeom>
          <a:noFill/>
          <a:ln>
            <a:noFill/>
          </a:ln>
        </p:spPr>
      </p:pic>
      <p:pic>
        <p:nvPicPr>
          <p:cNvPr id="6" name="Picture 5"/>
          <p:cNvPicPr>
            <a:picLocks noChangeAspect="1"/>
          </p:cNvPicPr>
          <p:nvPr userDrawn="1"/>
        </p:nvPicPr>
        <p:blipFill>
          <a:blip r:embed="rId3"/>
          <a:stretch>
            <a:fillRect/>
          </a:stretch>
        </p:blipFill>
        <p:spPr>
          <a:xfrm>
            <a:off x="9736316" y="6000237"/>
            <a:ext cx="1617484" cy="888284"/>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717" y="987426"/>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107DAB19-09C4-724C-8429-79AED1886BF4}" type="datetime1">
              <a:rPr lang="en-GB" smtClean="0"/>
              <a:t>10/06/2020</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2306220-DDDA-43F7-A7C1-16421575A7D6}"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D7A6B3AF-DF9B-1E4A-80A1-B5B298433D49}" type="datetime1">
              <a:rPr lang="en-GB" smtClean="0"/>
              <a:t>10/06/2020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A58A182-88E4-4D06-B253-DA3CED4B4B22}"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6835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703BB3F6-0071-A341-B2F2-41BB38B67748}" type="datetime1">
              <a:rPr lang="en-GB" smtClean="0"/>
              <a:t>10/06/2020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B8123EE-7611-4FC3-AD60-B17949D40361}" type="slidenum">
              <a:rPr lang="en-US"/>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bg bwMode="auto">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Rectangle 13"/>
          <p:cNvSpPr>
            <a:spLocks noChangeArrowheads="1"/>
          </p:cNvSpPr>
          <p:nvPr/>
        </p:nvSpPr>
        <p:spPr bwMode="auto">
          <a:xfrm>
            <a:off x="1" y="5365751"/>
            <a:ext cx="12187767" cy="665163"/>
          </a:xfrm>
          <a:prstGeom prst="rect">
            <a:avLst/>
          </a:prstGeom>
          <a:solidFill>
            <a:srgbClr val="003E72"/>
          </a:solidFill>
          <a:ln>
            <a:noFill/>
          </a:ln>
          <a:effectLst/>
          <a:extLst>
            <a:ext uri="{91240B29-F687-4F45-9708-019B960494DF}">
              <a14:hiddenLine xmlns:a14="http://schemas.microsoft.com/office/drawing/2010/main" w="127">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endParaRPr lang="en-US" sz="1800"/>
          </a:p>
        </p:txBody>
      </p:sp>
      <p:sp>
        <p:nvSpPr>
          <p:cNvPr id="5" name="Rectangle 14"/>
          <p:cNvSpPr>
            <a:spLocks noChangeArrowheads="1"/>
          </p:cNvSpPr>
          <p:nvPr/>
        </p:nvSpPr>
        <p:spPr bwMode="auto">
          <a:xfrm>
            <a:off x="1" y="6030914"/>
            <a:ext cx="12187767" cy="173037"/>
          </a:xfrm>
          <a:prstGeom prst="rect">
            <a:avLst/>
          </a:prstGeom>
          <a:solidFill>
            <a:srgbClr val="6AADE4"/>
          </a:solidFill>
          <a:ln>
            <a:noFill/>
          </a:ln>
          <a:effectLst/>
          <a:extLst>
            <a:ext uri="{91240B29-F687-4F45-9708-019B960494DF}">
              <a14:hiddenLine xmlns:a14="http://schemas.microsoft.com/office/drawing/2010/main" w="127">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endParaRPr lang="en-US" sz="1800"/>
          </a:p>
        </p:txBody>
      </p:sp>
      <p:sp>
        <p:nvSpPr>
          <p:cNvPr id="5122" name="Rectangle 2"/>
          <p:cNvSpPr>
            <a:spLocks noGrp="1" noChangeArrowheads="1"/>
          </p:cNvSpPr>
          <p:nvPr>
            <p:ph type="ctrTitle"/>
          </p:nvPr>
        </p:nvSpPr>
        <p:spPr>
          <a:xfrm>
            <a:off x="512234" y="2016126"/>
            <a:ext cx="11165417" cy="576263"/>
          </a:xfrm>
        </p:spPr>
        <p:txBody>
          <a:bodyPr/>
          <a:lstStyle>
            <a:lvl1pPr>
              <a:defRPr sz="3600"/>
            </a:lvl1pPr>
          </a:lstStyle>
          <a:p>
            <a:pPr lvl="0"/>
            <a:r>
              <a:rPr lang="en-US" altLang="en-US" noProof="0"/>
              <a:t>Click to edit Master title style</a:t>
            </a:r>
            <a:endParaRPr lang="en-GB" altLang="en-US" noProof="0"/>
          </a:p>
        </p:txBody>
      </p:sp>
      <p:sp>
        <p:nvSpPr>
          <p:cNvPr id="5123" name="Rectangle 3"/>
          <p:cNvSpPr>
            <a:spLocks noGrp="1" noChangeArrowheads="1"/>
          </p:cNvSpPr>
          <p:nvPr>
            <p:ph type="subTitle" idx="1"/>
          </p:nvPr>
        </p:nvSpPr>
        <p:spPr>
          <a:xfrm>
            <a:off x="512234" y="2774950"/>
            <a:ext cx="11165417" cy="539750"/>
          </a:xfrm>
        </p:spPr>
        <p:txBody>
          <a:bodyPr/>
          <a:lstStyle>
            <a:lvl1pPr marL="0" indent="0">
              <a:buFontTx/>
              <a:buNone/>
              <a:defRPr sz="1800" b="1">
                <a:solidFill>
                  <a:schemeClr val="tx2"/>
                </a:solidFill>
              </a:defRPr>
            </a:lvl1pPr>
          </a:lstStyle>
          <a:p>
            <a:pPr lvl="0"/>
            <a:r>
              <a:rPr lang="en-US" altLang="en-US" noProof="0"/>
              <a:t>Click to edit Master subtitle style</a:t>
            </a:r>
            <a:endParaRPr lang="en-GB" altLang="en-US" noProof="0"/>
          </a:p>
        </p:txBody>
      </p:sp>
      <p:sp>
        <p:nvSpPr>
          <p:cNvPr id="6" name="Rectangle 10"/>
          <p:cNvSpPr>
            <a:spLocks noGrp="1" noChangeArrowheads="1"/>
          </p:cNvSpPr>
          <p:nvPr>
            <p:ph type="sldNum" sz="quarter" idx="10"/>
          </p:nvPr>
        </p:nvSpPr>
        <p:spPr>
          <a:xfrm>
            <a:off x="10483851" y="6448425"/>
            <a:ext cx="1200149" cy="179388"/>
          </a:xfrm>
        </p:spPr>
        <p:txBody>
          <a:bodyPr/>
          <a:lstStyle>
            <a:lvl1pPr>
              <a:defRPr>
                <a:solidFill>
                  <a:schemeClr val="tx1"/>
                </a:solidFill>
              </a:defRPr>
            </a:lvl1pPr>
          </a:lstStyle>
          <a:p>
            <a:fld id="{3E7F3D99-3854-425F-BAC9-A403D7AC820C}"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fld id="{106C8810-56A3-48C4-B096-A9F65D2844DC}"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fld id="{9CDA7A8D-99D8-4DEE-BBFE-FE726F581F75}" type="slidenum">
              <a:rPr lang="en-US" smtClean="0"/>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12233" y="1708151"/>
            <a:ext cx="5480051" cy="4067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5" y="1708151"/>
            <a:ext cx="5482167" cy="4067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6"/>
          <p:cNvSpPr>
            <a:spLocks noGrp="1" noChangeArrowheads="1"/>
          </p:cNvSpPr>
          <p:nvPr>
            <p:ph type="sldNum" sz="quarter" idx="10"/>
          </p:nvPr>
        </p:nvSpPr>
        <p:spPr>
          <a:ln/>
        </p:spPr>
        <p:txBody>
          <a:bodyPr/>
          <a:lstStyle>
            <a:lvl1pPr>
              <a:defRPr/>
            </a:lvl1pPr>
          </a:lstStyle>
          <a:p>
            <a:fld id="{7E6F8608-11EC-4B5C-9E95-788B00B5A487}"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6"/>
          <p:cNvSpPr>
            <a:spLocks noGrp="1" noChangeArrowheads="1"/>
          </p:cNvSpPr>
          <p:nvPr>
            <p:ph type="sldNum" sz="quarter" idx="10"/>
          </p:nvPr>
        </p:nvSpPr>
        <p:spPr>
          <a:ln/>
        </p:spPr>
        <p:txBody>
          <a:bodyPr/>
          <a:lstStyle>
            <a:lvl1pPr>
              <a:defRPr/>
            </a:lvl1pPr>
          </a:lstStyle>
          <a:p>
            <a:fld id="{4528E24F-0408-4819-AAA7-39650CAF04DF}" type="slidenum">
              <a:rPr lang="en-US" smtClean="0"/>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6"/>
          <p:cNvSpPr>
            <a:spLocks noGrp="1" noChangeArrowheads="1"/>
          </p:cNvSpPr>
          <p:nvPr>
            <p:ph type="sldNum" sz="quarter" idx="10"/>
          </p:nvPr>
        </p:nvSpPr>
        <p:spPr>
          <a:ln/>
        </p:spPr>
        <p:txBody>
          <a:bodyPr/>
          <a:lstStyle>
            <a:lvl1pPr>
              <a:defRPr/>
            </a:lvl1pPr>
          </a:lstStyle>
          <a:p>
            <a:fld id="{7A38CEBE-9CAB-48C0-AC63-8A1BB41D35B6}"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fld id="{C59BFA82-A9BC-4D89-89E7-36AD0FF2C4E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fld id="{DF67F598-FD34-4A48-90B5-EA8584C57D78}" type="slidenum">
              <a:rPr lang="en-GB" smtClean="0"/>
              <a:t>‹#›</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EAAA91CB-18C7-468F-9E14-787C2BD98DDA}"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A2306220-DDDA-43F7-A7C1-16421575A7D6}" type="slidenum">
              <a:rPr lang="en-US" smtClean="0"/>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fld id="{AA58A182-88E4-4D06-B253-DA3CED4B4B22}"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87884" y="398463"/>
            <a:ext cx="2791883" cy="5376862"/>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12233" y="398463"/>
            <a:ext cx="8172451" cy="53768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fld id="{AB8123EE-7611-4FC3-AD60-B17949D40361}" type="slidenum">
              <a:rPr lang="en-US" smtClean="0"/>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BD39FFE3-0E54-4F48-AC32-D7FADAB9C397}" type="datetime1">
              <a:rPr lang="en-GB" smtClean="0"/>
              <a:t>10/06/2020</a:t>
            </a:fld>
            <a:endParaRPr lang="en-US"/>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3E7F3D99-3854-425F-BAC9-A403D7AC820C}" type="slidenum">
              <a:rPr lang="en-US" smtClean="0"/>
              <a:pPr/>
              <a:t>‹#›</a:t>
            </a:fld>
            <a:endParaRPr lang="en-US"/>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704022-2FA6-514F-B1F5-400EB3398406}" type="datetime1">
              <a:rPr lang="en-GB" smtClean="0"/>
              <a:t>10/06/2020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C8810-56A3-48C4-B096-A9F65D2844DC}"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C7755-70AD-F147-9076-340D7D8B38CC}" type="datetime1">
              <a:rPr lang="en-GB" smtClean="0"/>
              <a:t>10/06/2020</a:t>
            </a:fld>
            <a:endParaRPr lang="en-US"/>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9CDA7A8D-99D8-4DEE-BBFE-FE726F581F75}" type="slidenum">
              <a:rPr lang="en-US" smtClean="0"/>
              <a:pPr/>
              <a:t>‹#›</a:t>
            </a:fld>
            <a:endParaRPr lang="en-US"/>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19B9C81-BF95-A64C-B61A-FF898EF84E7E}" type="datetime1">
              <a:rPr lang="en-GB" smtClean="0"/>
              <a:t>10/06/2020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6F8608-11EC-4B5C-9E95-788B00B5A487}" type="slidenum">
              <a:rPr lang="en-US" smtClean="0"/>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DB2B653-9ADE-BF4A-8496-A4682F3A97F8}" type="datetime1">
              <a:rPr lang="en-GB" smtClean="0"/>
              <a:t>10/06/2020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28E24F-0408-4819-AAA7-39650CAF04DF}" type="slidenum">
              <a:rPr lang="en-US" smtClean="0"/>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F872F48-48CC-BC4D-80B9-8F0CD3FFBEA1}" type="datetime1">
              <a:rPr lang="en-GB" smtClean="0"/>
              <a:t>10/06/2020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38CEBE-9CAB-48C0-AC63-8A1BB41D35B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12233" y="1708151"/>
            <a:ext cx="5480051" cy="4067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5" y="1708151"/>
            <a:ext cx="5482167" cy="4067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6"/>
          <p:cNvSpPr>
            <a:spLocks noGrp="1" noChangeArrowheads="1"/>
          </p:cNvSpPr>
          <p:nvPr>
            <p:ph type="sldNum" sz="quarter" idx="10"/>
          </p:nvPr>
        </p:nvSpPr>
        <p:spPr>
          <a:ln/>
        </p:spPr>
        <p:txBody>
          <a:bodyPr/>
          <a:lstStyle>
            <a:lvl1pPr>
              <a:defRPr/>
            </a:lvl1pPr>
          </a:lstStyle>
          <a:p>
            <a:fld id="{DF67F598-FD34-4A48-90B5-EA8584C57D78}" type="slidenum">
              <a:rPr lang="en-GB" smtClean="0"/>
              <a:t>‹#›</a:t>
            </a:fld>
            <a:endParaRPr lang="en-GB"/>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1F4289-573C-E348-9D7D-242821A22027}" type="datetime1">
              <a:rPr lang="en-GB" smtClean="0"/>
              <a:t>10/06/2020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9BFA82-A9BC-4D89-89E7-36AD0FF2C4EF}" type="slidenum">
              <a:rPr lang="en-US" smtClean="0"/>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54DD07AD-676D-4043-90C1-0C8838FB7B9B}" type="datetime1">
              <a:rPr lang="en-GB" smtClean="0"/>
              <a:t>10/06/2020</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EAAA91CB-18C7-468F-9E14-787C2BD98DDA}" type="slidenum">
              <a:rPr lang="en-US" smtClean="0"/>
              <a:pPr/>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A3B30A6E-4596-FB4B-B954-AA7966886CE8}" type="datetime1">
              <a:rPr lang="en-GB" smtClean="0"/>
              <a:t>10/06/2020</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A2306220-DDDA-43F7-A7C1-16421575A7D6}" type="slidenum">
              <a:rPr lang="en-US" smtClean="0"/>
              <a:pPr/>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BEBA0D1-A39E-9A4B-917D-EB9CD825B77E}" type="datetime1">
              <a:rPr lang="en-GB" smtClean="0"/>
              <a:t>10/06/2020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58A182-88E4-4D06-B253-DA3CED4B4B22}" type="slidenum">
              <a:rPr lang="en-US" smtClean="0"/>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B5637D-F458-5D45-A040-50B3070BB36E}" type="datetime1">
              <a:rPr lang="en-GB" smtClean="0"/>
              <a:t>10/06/2020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8123EE-7611-4FC3-AD60-B17949D40361}" type="slidenum">
              <a:rPr lang="en-US" smtClean="0"/>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902BFAF6-9F62-7740-92BA-07585B904AC9}" type="datetime1">
              <a:rPr lang="en-GB" smtClean="0"/>
              <a:t>10/06/2020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060489-FA2F-6D4E-91AD-0D2CA2E6339B}" type="slidenum">
              <a:rPr lang="en-US" smtClean="0"/>
              <a:t>‹#›</a:t>
            </a:fld>
            <a:endParaRPr lang="en-US"/>
          </a:p>
        </p:txBody>
      </p:sp>
    </p:spTree>
    <p:extLst>
      <p:ext uri="{BB962C8B-B14F-4D97-AF65-F5344CB8AC3E}">
        <p14:creationId xmlns:p14="http://schemas.microsoft.com/office/powerpoint/2010/main" val="18479793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7EA5D6D-8B5D-F549-A097-D167F373BFEF}" type="datetime1">
              <a:rPr lang="en-GB" smtClean="0"/>
              <a:t>10/06/2020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060489-FA2F-6D4E-91AD-0D2CA2E6339B}" type="slidenum">
              <a:rPr lang="en-US" smtClean="0"/>
              <a:t>‹#›</a:t>
            </a:fld>
            <a:endParaRPr lang="en-US"/>
          </a:p>
        </p:txBody>
      </p:sp>
    </p:spTree>
    <p:extLst>
      <p:ext uri="{BB962C8B-B14F-4D97-AF65-F5344CB8AC3E}">
        <p14:creationId xmlns:p14="http://schemas.microsoft.com/office/powerpoint/2010/main" val="63753998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EA02B1F-735D-A24B-BD1A-7E49C78EC9A5}" type="datetime1">
              <a:rPr lang="en-GB" smtClean="0"/>
              <a:t>10/06/2020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060489-FA2F-6D4E-91AD-0D2CA2E6339B}" type="slidenum">
              <a:rPr lang="en-US" smtClean="0"/>
              <a:t>‹#›</a:t>
            </a:fld>
            <a:endParaRPr lang="en-US"/>
          </a:p>
        </p:txBody>
      </p:sp>
    </p:spTree>
    <p:extLst>
      <p:ext uri="{BB962C8B-B14F-4D97-AF65-F5344CB8AC3E}">
        <p14:creationId xmlns:p14="http://schemas.microsoft.com/office/powerpoint/2010/main" val="133857939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C0C6C8F-A324-A24F-8E18-5D58355AF494}" type="datetime1">
              <a:rPr lang="en-GB" smtClean="0"/>
              <a:t>10/06/2020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060489-FA2F-6D4E-91AD-0D2CA2E6339B}" type="slidenum">
              <a:rPr lang="en-US" smtClean="0"/>
              <a:t>‹#›</a:t>
            </a:fld>
            <a:endParaRPr lang="en-US"/>
          </a:p>
        </p:txBody>
      </p:sp>
    </p:spTree>
    <p:extLst>
      <p:ext uri="{BB962C8B-B14F-4D97-AF65-F5344CB8AC3E}">
        <p14:creationId xmlns:p14="http://schemas.microsoft.com/office/powerpoint/2010/main" val="46525621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2BDBE9D-38C6-CD4C-98AC-AAA471C882AF}" type="datetime1">
              <a:rPr lang="en-GB" smtClean="0"/>
              <a:t>10/06/2020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060489-FA2F-6D4E-91AD-0D2CA2E6339B}" type="slidenum">
              <a:rPr lang="en-US" smtClean="0"/>
              <a:t>‹#›</a:t>
            </a:fld>
            <a:endParaRPr lang="en-US"/>
          </a:p>
        </p:txBody>
      </p:sp>
    </p:spTree>
    <p:extLst>
      <p:ext uri="{BB962C8B-B14F-4D97-AF65-F5344CB8AC3E}">
        <p14:creationId xmlns:p14="http://schemas.microsoft.com/office/powerpoint/2010/main" val="573229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6"/>
          <p:cNvSpPr>
            <a:spLocks noGrp="1" noChangeArrowheads="1"/>
          </p:cNvSpPr>
          <p:nvPr>
            <p:ph type="sldNum" sz="quarter" idx="10"/>
          </p:nvPr>
        </p:nvSpPr>
        <p:spPr>
          <a:ln/>
        </p:spPr>
        <p:txBody>
          <a:bodyPr/>
          <a:lstStyle>
            <a:lvl1pPr>
              <a:defRPr/>
            </a:lvl1pPr>
          </a:lstStyle>
          <a:p>
            <a:fld id="{DF67F598-FD34-4A48-90B5-EA8584C57D78}" type="slidenum">
              <a:rPr lang="en-GB" smtClean="0"/>
              <a:t>‹#›</a:t>
            </a:fld>
            <a:endParaRPr lang="en-GB"/>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5AFFAF0-2EC4-8F42-B9E0-18B1300F72F2}" type="datetime1">
              <a:rPr lang="en-GB" smtClean="0"/>
              <a:t>10/06/2020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060489-FA2F-6D4E-91AD-0D2CA2E6339B}" type="slidenum">
              <a:rPr lang="en-US" smtClean="0"/>
              <a:t>‹#›</a:t>
            </a:fld>
            <a:endParaRPr lang="en-US"/>
          </a:p>
        </p:txBody>
      </p:sp>
    </p:spTree>
    <p:extLst>
      <p:ext uri="{BB962C8B-B14F-4D97-AF65-F5344CB8AC3E}">
        <p14:creationId xmlns:p14="http://schemas.microsoft.com/office/powerpoint/2010/main" val="66448215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52A97D-6799-3A49-BD8D-D7E76DE5CE29}" type="datetime1">
              <a:rPr lang="en-GB" smtClean="0"/>
              <a:t>10/06/2020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060489-FA2F-6D4E-91AD-0D2CA2E6339B}" type="slidenum">
              <a:rPr lang="en-US" smtClean="0"/>
              <a:t>‹#›</a:t>
            </a:fld>
            <a:endParaRPr lang="en-US"/>
          </a:p>
        </p:txBody>
      </p:sp>
    </p:spTree>
    <p:extLst>
      <p:ext uri="{BB962C8B-B14F-4D97-AF65-F5344CB8AC3E}">
        <p14:creationId xmlns:p14="http://schemas.microsoft.com/office/powerpoint/2010/main" val="103661468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1D86A89-A465-0145-BC73-F39CA36178EF}" type="datetime1">
              <a:rPr lang="en-GB" smtClean="0"/>
              <a:t>10/06/2020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060489-FA2F-6D4E-91AD-0D2CA2E6339B}" type="slidenum">
              <a:rPr lang="en-US" smtClean="0"/>
              <a:t>‹#›</a:t>
            </a:fld>
            <a:endParaRPr lang="en-US"/>
          </a:p>
        </p:txBody>
      </p:sp>
    </p:spTree>
    <p:extLst>
      <p:ext uri="{BB962C8B-B14F-4D97-AF65-F5344CB8AC3E}">
        <p14:creationId xmlns:p14="http://schemas.microsoft.com/office/powerpoint/2010/main" val="199566633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21490AA-A760-A643-A136-4C3BA704F4FB}" type="datetime1">
              <a:rPr lang="en-GB" smtClean="0"/>
              <a:t>10/06/2020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060489-FA2F-6D4E-91AD-0D2CA2E6339B}" type="slidenum">
              <a:rPr lang="en-US" smtClean="0"/>
              <a:t>‹#›</a:t>
            </a:fld>
            <a:endParaRPr lang="en-US"/>
          </a:p>
        </p:txBody>
      </p:sp>
    </p:spTree>
    <p:extLst>
      <p:ext uri="{BB962C8B-B14F-4D97-AF65-F5344CB8AC3E}">
        <p14:creationId xmlns:p14="http://schemas.microsoft.com/office/powerpoint/2010/main" val="176442627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56A213C-9E72-064E-9717-CD3E431C1426}" type="datetime1">
              <a:rPr lang="en-GB" smtClean="0"/>
              <a:t>10/06/2020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060489-FA2F-6D4E-91AD-0D2CA2E6339B}" type="slidenum">
              <a:rPr lang="en-US" smtClean="0"/>
              <a:t>‹#›</a:t>
            </a:fld>
            <a:endParaRPr lang="en-US"/>
          </a:p>
        </p:txBody>
      </p:sp>
    </p:spTree>
    <p:extLst>
      <p:ext uri="{BB962C8B-B14F-4D97-AF65-F5344CB8AC3E}">
        <p14:creationId xmlns:p14="http://schemas.microsoft.com/office/powerpoint/2010/main" val="1106552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17F76CE-6E9F-7941-97CD-C6F9BD2EC077}" type="datetime1">
              <a:rPr lang="en-GB" smtClean="0"/>
              <a:t>10/06/2020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060489-FA2F-6D4E-91AD-0D2CA2E6339B}" type="slidenum">
              <a:rPr lang="en-US" smtClean="0"/>
              <a:t>‹#›</a:t>
            </a:fld>
            <a:endParaRPr lang="en-US"/>
          </a:p>
        </p:txBody>
      </p:sp>
    </p:spTree>
    <p:extLst>
      <p:ext uri="{BB962C8B-B14F-4D97-AF65-F5344CB8AC3E}">
        <p14:creationId xmlns:p14="http://schemas.microsoft.com/office/powerpoint/2010/main" val="62351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6"/>
          <p:cNvSpPr>
            <a:spLocks noGrp="1" noChangeArrowheads="1"/>
          </p:cNvSpPr>
          <p:nvPr>
            <p:ph type="sldNum" sz="quarter" idx="10"/>
          </p:nvPr>
        </p:nvSpPr>
        <p:spPr>
          <a:ln/>
        </p:spPr>
        <p:txBody>
          <a:bodyPr/>
          <a:lstStyle>
            <a:lvl1pPr>
              <a:defRPr/>
            </a:lvl1pPr>
          </a:lstStyle>
          <a:p>
            <a:fld id="{DF67F598-FD34-4A48-90B5-EA8584C57D78}"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fld id="{DF67F598-FD34-4A48-90B5-EA8584C57D78}"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DF67F598-FD34-4A48-90B5-EA8584C57D78}"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DF67F598-FD34-4A48-90B5-EA8584C57D78}"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12234" y="398463"/>
            <a:ext cx="11167533" cy="423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ltLang="en-US"/>
              <a:t>Click to edit Master title style</a:t>
            </a:r>
            <a:endParaRPr lang="en-GB" altLang="en-US"/>
          </a:p>
        </p:txBody>
      </p:sp>
      <p:sp>
        <p:nvSpPr>
          <p:cNvPr id="1027" name="Rectangle 3"/>
          <p:cNvSpPr>
            <a:spLocks noGrp="1" noChangeArrowheads="1"/>
          </p:cNvSpPr>
          <p:nvPr>
            <p:ph type="body" idx="1"/>
          </p:nvPr>
        </p:nvSpPr>
        <p:spPr bwMode="auto">
          <a:xfrm>
            <a:off x="512234" y="1708151"/>
            <a:ext cx="11165417" cy="406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1030" name="Rectangle 6"/>
          <p:cNvSpPr>
            <a:spLocks noGrp="1" noChangeArrowheads="1"/>
          </p:cNvSpPr>
          <p:nvPr>
            <p:ph type="sldNum" sz="quarter" idx="4"/>
          </p:nvPr>
        </p:nvSpPr>
        <p:spPr bwMode="auto">
          <a:xfrm>
            <a:off x="10483851" y="6451600"/>
            <a:ext cx="1200149" cy="17938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eaLnBrk="1" hangingPunct="1">
              <a:defRPr sz="1000">
                <a:solidFill>
                  <a:schemeClr val="tx2"/>
                </a:solidFill>
              </a:defRPr>
            </a:lvl1pPr>
          </a:lstStyle>
          <a:p>
            <a:fld id="{DF67F598-FD34-4A48-90B5-EA8584C57D78}" type="slidenum">
              <a:rPr lang="en-GB" smtClean="0"/>
              <a:t>‹#›</a:t>
            </a:fld>
            <a:endParaRPr lang="en-GB"/>
          </a:p>
        </p:txBody>
      </p:sp>
    </p:spTree>
    <p:extLst>
      <p:ext uri="{BB962C8B-B14F-4D97-AF65-F5344CB8AC3E}">
        <p14:creationId xmlns:p14="http://schemas.microsoft.com/office/powerpoint/2010/main" val="37070594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Arial" charset="0"/>
        </a:defRPr>
      </a:lvl2pPr>
      <a:lvl3pPr algn="l" rtl="0" eaLnBrk="1" fontAlgn="base" hangingPunct="1">
        <a:spcBef>
          <a:spcPct val="0"/>
        </a:spcBef>
        <a:spcAft>
          <a:spcPct val="0"/>
        </a:spcAft>
        <a:defRPr sz="2600" b="1">
          <a:solidFill>
            <a:schemeClr val="tx2"/>
          </a:solidFill>
          <a:latin typeface="Arial" charset="0"/>
        </a:defRPr>
      </a:lvl3pPr>
      <a:lvl4pPr algn="l" rtl="0" eaLnBrk="1" fontAlgn="base" hangingPunct="1">
        <a:spcBef>
          <a:spcPct val="0"/>
        </a:spcBef>
        <a:spcAft>
          <a:spcPct val="0"/>
        </a:spcAft>
        <a:defRPr sz="2600" b="1">
          <a:solidFill>
            <a:schemeClr val="tx2"/>
          </a:solidFill>
          <a:latin typeface="Arial" charset="0"/>
        </a:defRPr>
      </a:lvl4pPr>
      <a:lvl5pPr algn="l" rtl="0" eaLnBrk="1" fontAlgn="base" hangingPunct="1">
        <a:spcBef>
          <a:spcPct val="0"/>
        </a:spcBef>
        <a:spcAft>
          <a:spcPct val="0"/>
        </a:spcAft>
        <a:defRPr sz="2600" b="1">
          <a:solidFill>
            <a:schemeClr val="tx2"/>
          </a:solidFill>
          <a:latin typeface="Arial" charset="0"/>
        </a:defRPr>
      </a:lvl5pPr>
      <a:lvl6pPr marL="457200" algn="l" rtl="0" eaLnBrk="1" fontAlgn="base" hangingPunct="1">
        <a:spcBef>
          <a:spcPct val="0"/>
        </a:spcBef>
        <a:spcAft>
          <a:spcPct val="0"/>
        </a:spcAft>
        <a:defRPr sz="2600" b="1">
          <a:solidFill>
            <a:schemeClr val="tx2"/>
          </a:solidFill>
          <a:latin typeface="Arial" charset="0"/>
        </a:defRPr>
      </a:lvl6pPr>
      <a:lvl7pPr marL="914400" algn="l" rtl="0" eaLnBrk="1" fontAlgn="base" hangingPunct="1">
        <a:spcBef>
          <a:spcPct val="0"/>
        </a:spcBef>
        <a:spcAft>
          <a:spcPct val="0"/>
        </a:spcAft>
        <a:defRPr sz="2600" b="1">
          <a:solidFill>
            <a:schemeClr val="tx2"/>
          </a:solidFill>
          <a:latin typeface="Arial" charset="0"/>
        </a:defRPr>
      </a:lvl7pPr>
      <a:lvl8pPr marL="1371600" algn="l" rtl="0" eaLnBrk="1" fontAlgn="base" hangingPunct="1">
        <a:spcBef>
          <a:spcPct val="0"/>
        </a:spcBef>
        <a:spcAft>
          <a:spcPct val="0"/>
        </a:spcAft>
        <a:defRPr sz="2600" b="1">
          <a:solidFill>
            <a:schemeClr val="tx2"/>
          </a:solidFill>
          <a:latin typeface="Arial" charset="0"/>
        </a:defRPr>
      </a:lvl8pPr>
      <a:lvl9pPr marL="1828800" algn="l" rtl="0" eaLnBrk="1" fontAlgn="base" hangingPunct="1">
        <a:spcBef>
          <a:spcPct val="0"/>
        </a:spcBef>
        <a:spcAft>
          <a:spcPct val="0"/>
        </a:spcAft>
        <a:defRPr sz="2600" b="1">
          <a:solidFill>
            <a:schemeClr val="tx2"/>
          </a:solidFill>
          <a:latin typeface="Arial" charset="0"/>
        </a:defRPr>
      </a:lvl9pPr>
    </p:titleStyle>
    <p:bodyStyle>
      <a:lvl1pPr marL="269875" indent="-269875" algn="l" rtl="0" eaLnBrk="1" fontAlgn="base" hangingPunct="1">
        <a:spcBef>
          <a:spcPct val="0"/>
        </a:spcBef>
        <a:spcAft>
          <a:spcPct val="75000"/>
        </a:spcAft>
        <a:buChar char="•"/>
        <a:defRPr sz="2000">
          <a:solidFill>
            <a:schemeClr val="tx1"/>
          </a:solidFill>
          <a:latin typeface="+mn-lt"/>
          <a:ea typeface="+mn-ea"/>
          <a:cs typeface="+mn-cs"/>
        </a:defRPr>
      </a:lvl1pPr>
      <a:lvl2pPr marL="538163" indent="-266700" algn="l" rtl="0" eaLnBrk="1" fontAlgn="base" hangingPunct="1">
        <a:spcBef>
          <a:spcPct val="0"/>
        </a:spcBef>
        <a:spcAft>
          <a:spcPct val="75000"/>
        </a:spcAft>
        <a:buChar char="•"/>
        <a:defRPr sz="2000">
          <a:solidFill>
            <a:schemeClr val="tx1"/>
          </a:solidFill>
          <a:latin typeface="+mn-lt"/>
        </a:defRPr>
      </a:lvl2pPr>
      <a:lvl3pPr marL="809625" indent="-269875" algn="l" rtl="0" eaLnBrk="1" fontAlgn="base" hangingPunct="1">
        <a:spcBef>
          <a:spcPct val="0"/>
        </a:spcBef>
        <a:spcAft>
          <a:spcPct val="75000"/>
        </a:spcAft>
        <a:buChar char="•"/>
        <a:defRPr sz="2000">
          <a:solidFill>
            <a:schemeClr val="tx1"/>
          </a:solidFill>
          <a:latin typeface="+mn-lt"/>
        </a:defRPr>
      </a:lvl3pPr>
      <a:lvl4pPr marL="1079500" indent="-268288" algn="l" rtl="0" eaLnBrk="1" fontAlgn="base" hangingPunct="1">
        <a:spcBef>
          <a:spcPct val="0"/>
        </a:spcBef>
        <a:spcAft>
          <a:spcPct val="75000"/>
        </a:spcAft>
        <a:buChar char="•"/>
        <a:defRPr sz="2000">
          <a:solidFill>
            <a:schemeClr val="tx1"/>
          </a:solidFill>
          <a:latin typeface="+mn-lt"/>
        </a:defRPr>
      </a:lvl4pPr>
      <a:lvl5pPr marL="1350963" indent="-269875" algn="l" rtl="0" eaLnBrk="1" fontAlgn="base" hangingPunct="1">
        <a:spcBef>
          <a:spcPct val="0"/>
        </a:spcBef>
        <a:spcAft>
          <a:spcPct val="75000"/>
        </a:spcAft>
        <a:buChar char="•"/>
        <a:defRPr sz="2000">
          <a:solidFill>
            <a:schemeClr val="tx1"/>
          </a:solidFill>
          <a:latin typeface="+mn-lt"/>
        </a:defRPr>
      </a:lvl5pPr>
      <a:lvl6pPr marL="1808163" indent="-269875" algn="l" rtl="0" eaLnBrk="1" fontAlgn="base" hangingPunct="1">
        <a:spcBef>
          <a:spcPct val="0"/>
        </a:spcBef>
        <a:spcAft>
          <a:spcPct val="75000"/>
        </a:spcAft>
        <a:buChar char="•"/>
        <a:defRPr sz="2000">
          <a:solidFill>
            <a:schemeClr val="tx1"/>
          </a:solidFill>
          <a:latin typeface="+mn-lt"/>
        </a:defRPr>
      </a:lvl6pPr>
      <a:lvl7pPr marL="2265363" indent="-269875" algn="l" rtl="0" eaLnBrk="1" fontAlgn="base" hangingPunct="1">
        <a:spcBef>
          <a:spcPct val="0"/>
        </a:spcBef>
        <a:spcAft>
          <a:spcPct val="75000"/>
        </a:spcAft>
        <a:buChar char="•"/>
        <a:defRPr sz="2000">
          <a:solidFill>
            <a:schemeClr val="tx1"/>
          </a:solidFill>
          <a:latin typeface="+mn-lt"/>
        </a:defRPr>
      </a:lvl7pPr>
      <a:lvl8pPr marL="2722563" indent="-269875" algn="l" rtl="0" eaLnBrk="1" fontAlgn="base" hangingPunct="1">
        <a:spcBef>
          <a:spcPct val="0"/>
        </a:spcBef>
        <a:spcAft>
          <a:spcPct val="75000"/>
        </a:spcAft>
        <a:buChar char="•"/>
        <a:defRPr sz="2000">
          <a:solidFill>
            <a:schemeClr val="tx1"/>
          </a:solidFill>
          <a:latin typeface="+mn-lt"/>
        </a:defRPr>
      </a:lvl8pPr>
      <a:lvl9pPr marL="3179763" indent="-269875" algn="l" rtl="0" eaLnBrk="1" fontAlgn="base" hangingPunct="1">
        <a:spcBef>
          <a:spcPct val="0"/>
        </a:spcBef>
        <a:spcAft>
          <a:spcPct val="7500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838200" y="365126"/>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3315" name="Text Placeholder 2"/>
          <p:cNvSpPr>
            <a:spLocks noGrp="1"/>
          </p:cNvSpPr>
          <p:nvPr>
            <p:ph type="body" idx="1"/>
          </p:nvPr>
        </p:nvSpPr>
        <p:spPr bwMode="auto">
          <a:xfrm>
            <a:off x="838200"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1"/>
            <a:ext cx="27432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fld id="{48B890F6-D7B5-B648-AEBD-82A61F9DD9ED}" type="datetime1">
              <a:rPr lang="en-GB" smtClean="0"/>
              <a:t>10/06/2020</a:t>
            </a:fld>
            <a:endParaRPr 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defRPr>
            </a:lvl1pPr>
          </a:lstStyle>
          <a:p>
            <a:endParaRPr lang="en-US"/>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0F02AC66-8934-4575-A990-5D9BC63F070C}" type="slidenum">
              <a:rPr lang="en-US"/>
              <a:pPr/>
              <a:t>‹#›</a:t>
            </a:fld>
            <a:endParaRPr lang="en-US"/>
          </a:p>
        </p:txBody>
      </p:sp>
    </p:spTree>
    <p:extLst>
      <p:ext uri="{BB962C8B-B14F-4D97-AF65-F5344CB8AC3E}">
        <p14:creationId xmlns:p14="http://schemas.microsoft.com/office/powerpoint/2010/main" val="604774475"/>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charset="0"/>
        </a:defRPr>
      </a:lvl2pPr>
      <a:lvl3pPr algn="l" rtl="0" eaLnBrk="1" fontAlgn="base" hangingPunct="1">
        <a:lnSpc>
          <a:spcPct val="90000"/>
        </a:lnSpc>
        <a:spcBef>
          <a:spcPct val="0"/>
        </a:spcBef>
        <a:spcAft>
          <a:spcPct val="0"/>
        </a:spcAft>
        <a:defRPr sz="4400">
          <a:solidFill>
            <a:schemeClr val="tx1"/>
          </a:solidFill>
          <a:latin typeface="Calibri Light" charset="0"/>
        </a:defRPr>
      </a:lvl3pPr>
      <a:lvl4pPr algn="l" rtl="0" eaLnBrk="1" fontAlgn="base" hangingPunct="1">
        <a:lnSpc>
          <a:spcPct val="90000"/>
        </a:lnSpc>
        <a:spcBef>
          <a:spcPct val="0"/>
        </a:spcBef>
        <a:spcAft>
          <a:spcPct val="0"/>
        </a:spcAft>
        <a:defRPr sz="4400">
          <a:solidFill>
            <a:schemeClr val="tx1"/>
          </a:solidFill>
          <a:latin typeface="Calibri Light" charset="0"/>
        </a:defRPr>
      </a:lvl4pPr>
      <a:lvl5pPr algn="l" rtl="0" eaLnBrk="1" fontAlgn="base" hangingPunct="1">
        <a:lnSpc>
          <a:spcPct val="90000"/>
        </a:lnSpc>
        <a:spcBef>
          <a:spcPct val="0"/>
        </a:spcBef>
        <a:spcAft>
          <a:spcPct val="0"/>
        </a:spcAft>
        <a:defRPr sz="4400">
          <a:solidFill>
            <a:schemeClr val="tx1"/>
          </a:solidFill>
          <a:latin typeface="Calibri Light" charset="0"/>
        </a:defRPr>
      </a:lvl5pPr>
      <a:lvl6pPr marL="457200" algn="l" rtl="0" eaLnBrk="1" fontAlgn="base" hangingPunct="1">
        <a:lnSpc>
          <a:spcPct val="90000"/>
        </a:lnSpc>
        <a:spcBef>
          <a:spcPct val="0"/>
        </a:spcBef>
        <a:spcAft>
          <a:spcPct val="0"/>
        </a:spcAft>
        <a:defRPr sz="4400">
          <a:solidFill>
            <a:schemeClr val="tx1"/>
          </a:solidFill>
          <a:latin typeface="Calibri Light" charset="0"/>
        </a:defRPr>
      </a:lvl6pPr>
      <a:lvl7pPr marL="914400" algn="l" rtl="0" eaLnBrk="1" fontAlgn="base" hangingPunct="1">
        <a:lnSpc>
          <a:spcPct val="90000"/>
        </a:lnSpc>
        <a:spcBef>
          <a:spcPct val="0"/>
        </a:spcBef>
        <a:spcAft>
          <a:spcPct val="0"/>
        </a:spcAft>
        <a:defRPr sz="4400">
          <a:solidFill>
            <a:schemeClr val="tx1"/>
          </a:solidFill>
          <a:latin typeface="Calibri Light" charset="0"/>
        </a:defRPr>
      </a:lvl7pPr>
      <a:lvl8pPr marL="1371600" algn="l" rtl="0" eaLnBrk="1" fontAlgn="base" hangingPunct="1">
        <a:lnSpc>
          <a:spcPct val="90000"/>
        </a:lnSpc>
        <a:spcBef>
          <a:spcPct val="0"/>
        </a:spcBef>
        <a:spcAft>
          <a:spcPct val="0"/>
        </a:spcAft>
        <a:defRPr sz="4400">
          <a:solidFill>
            <a:schemeClr val="tx1"/>
          </a:solidFill>
          <a:latin typeface="Calibri Light" charset="0"/>
        </a:defRPr>
      </a:lvl8pPr>
      <a:lvl9pPr marL="1828800" algn="l" rtl="0" eaLnBrk="1" fontAlgn="base" hangingPunct="1">
        <a:lnSpc>
          <a:spcPct val="90000"/>
        </a:lnSpc>
        <a:spcBef>
          <a:spcPct val="0"/>
        </a:spcBef>
        <a:spcAft>
          <a:spcPct val="0"/>
        </a:spcAft>
        <a:defRPr sz="4400">
          <a:solidFill>
            <a:schemeClr val="tx1"/>
          </a:solidFill>
          <a:latin typeface="Calibri Light" charset="0"/>
        </a:defRPr>
      </a:lvl9pPr>
    </p:titleStyle>
    <p:bodyStyle>
      <a:lvl1pPr marL="228600" indent="-228600" algn="l" rtl="0" eaLnBrk="1" fontAlgn="base" hangingPunct="1">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itchFamily="34"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12234" y="398463"/>
            <a:ext cx="11167533" cy="423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ltLang="en-US"/>
              <a:t>Click to edit Master title style</a:t>
            </a:r>
            <a:endParaRPr lang="en-GB" altLang="en-US"/>
          </a:p>
        </p:txBody>
      </p:sp>
      <p:sp>
        <p:nvSpPr>
          <p:cNvPr id="1027" name="Rectangle 3"/>
          <p:cNvSpPr>
            <a:spLocks noGrp="1" noChangeArrowheads="1"/>
          </p:cNvSpPr>
          <p:nvPr>
            <p:ph type="body" idx="1"/>
          </p:nvPr>
        </p:nvSpPr>
        <p:spPr bwMode="auto">
          <a:xfrm>
            <a:off x="512234" y="1708151"/>
            <a:ext cx="11165417" cy="406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1030" name="Rectangle 6"/>
          <p:cNvSpPr>
            <a:spLocks noGrp="1" noChangeArrowheads="1"/>
          </p:cNvSpPr>
          <p:nvPr>
            <p:ph type="sldNum" sz="quarter" idx="4"/>
          </p:nvPr>
        </p:nvSpPr>
        <p:spPr bwMode="auto">
          <a:xfrm>
            <a:off x="10483851" y="6451600"/>
            <a:ext cx="1200149" cy="17938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eaLnBrk="1" hangingPunct="1">
              <a:defRPr sz="1000">
                <a:solidFill>
                  <a:schemeClr val="tx2"/>
                </a:solidFill>
              </a:defRPr>
            </a:lvl1pPr>
          </a:lstStyle>
          <a:p>
            <a:fld id="{DF67F598-FD34-4A48-90B5-EA8584C57D78}" type="slidenum">
              <a:rPr lang="en-GB" smtClean="0"/>
              <a:t>‹#›</a:t>
            </a:fld>
            <a:endParaRPr lang="en-GB"/>
          </a:p>
        </p:txBody>
      </p:sp>
    </p:spTree>
    <p:extLst>
      <p:ext uri="{BB962C8B-B14F-4D97-AF65-F5344CB8AC3E}">
        <p14:creationId xmlns:p14="http://schemas.microsoft.com/office/powerpoint/2010/main" val="8097531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ftr="0" dt="0"/>
  <p:txStyles>
    <p:title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Arial" charset="0"/>
        </a:defRPr>
      </a:lvl2pPr>
      <a:lvl3pPr algn="l" rtl="0" eaLnBrk="1" fontAlgn="base" hangingPunct="1">
        <a:spcBef>
          <a:spcPct val="0"/>
        </a:spcBef>
        <a:spcAft>
          <a:spcPct val="0"/>
        </a:spcAft>
        <a:defRPr sz="2600" b="1">
          <a:solidFill>
            <a:schemeClr val="tx2"/>
          </a:solidFill>
          <a:latin typeface="Arial" charset="0"/>
        </a:defRPr>
      </a:lvl3pPr>
      <a:lvl4pPr algn="l" rtl="0" eaLnBrk="1" fontAlgn="base" hangingPunct="1">
        <a:spcBef>
          <a:spcPct val="0"/>
        </a:spcBef>
        <a:spcAft>
          <a:spcPct val="0"/>
        </a:spcAft>
        <a:defRPr sz="2600" b="1">
          <a:solidFill>
            <a:schemeClr val="tx2"/>
          </a:solidFill>
          <a:latin typeface="Arial" charset="0"/>
        </a:defRPr>
      </a:lvl4pPr>
      <a:lvl5pPr algn="l" rtl="0" eaLnBrk="1" fontAlgn="base" hangingPunct="1">
        <a:spcBef>
          <a:spcPct val="0"/>
        </a:spcBef>
        <a:spcAft>
          <a:spcPct val="0"/>
        </a:spcAft>
        <a:defRPr sz="2600" b="1">
          <a:solidFill>
            <a:schemeClr val="tx2"/>
          </a:solidFill>
          <a:latin typeface="Arial" charset="0"/>
        </a:defRPr>
      </a:lvl5pPr>
      <a:lvl6pPr marL="457200" algn="l" rtl="0" eaLnBrk="1" fontAlgn="base" hangingPunct="1">
        <a:spcBef>
          <a:spcPct val="0"/>
        </a:spcBef>
        <a:spcAft>
          <a:spcPct val="0"/>
        </a:spcAft>
        <a:defRPr sz="2600" b="1">
          <a:solidFill>
            <a:schemeClr val="tx2"/>
          </a:solidFill>
          <a:latin typeface="Arial" charset="0"/>
        </a:defRPr>
      </a:lvl6pPr>
      <a:lvl7pPr marL="914400" algn="l" rtl="0" eaLnBrk="1" fontAlgn="base" hangingPunct="1">
        <a:spcBef>
          <a:spcPct val="0"/>
        </a:spcBef>
        <a:spcAft>
          <a:spcPct val="0"/>
        </a:spcAft>
        <a:defRPr sz="2600" b="1">
          <a:solidFill>
            <a:schemeClr val="tx2"/>
          </a:solidFill>
          <a:latin typeface="Arial" charset="0"/>
        </a:defRPr>
      </a:lvl7pPr>
      <a:lvl8pPr marL="1371600" algn="l" rtl="0" eaLnBrk="1" fontAlgn="base" hangingPunct="1">
        <a:spcBef>
          <a:spcPct val="0"/>
        </a:spcBef>
        <a:spcAft>
          <a:spcPct val="0"/>
        </a:spcAft>
        <a:defRPr sz="2600" b="1">
          <a:solidFill>
            <a:schemeClr val="tx2"/>
          </a:solidFill>
          <a:latin typeface="Arial" charset="0"/>
        </a:defRPr>
      </a:lvl8pPr>
      <a:lvl9pPr marL="1828800" algn="l" rtl="0" eaLnBrk="1" fontAlgn="base" hangingPunct="1">
        <a:spcBef>
          <a:spcPct val="0"/>
        </a:spcBef>
        <a:spcAft>
          <a:spcPct val="0"/>
        </a:spcAft>
        <a:defRPr sz="2600" b="1">
          <a:solidFill>
            <a:schemeClr val="tx2"/>
          </a:solidFill>
          <a:latin typeface="Arial" charset="0"/>
        </a:defRPr>
      </a:lvl9pPr>
    </p:titleStyle>
    <p:bodyStyle>
      <a:lvl1pPr marL="269875" indent="-269875" algn="l" rtl="0" eaLnBrk="1" fontAlgn="base" hangingPunct="1">
        <a:spcBef>
          <a:spcPct val="0"/>
        </a:spcBef>
        <a:spcAft>
          <a:spcPct val="75000"/>
        </a:spcAft>
        <a:buChar char="•"/>
        <a:defRPr sz="2000">
          <a:solidFill>
            <a:schemeClr val="tx1"/>
          </a:solidFill>
          <a:latin typeface="+mn-lt"/>
          <a:ea typeface="+mn-ea"/>
          <a:cs typeface="+mn-cs"/>
        </a:defRPr>
      </a:lvl1pPr>
      <a:lvl2pPr marL="538163" indent="-266700" algn="l" rtl="0" eaLnBrk="1" fontAlgn="base" hangingPunct="1">
        <a:spcBef>
          <a:spcPct val="0"/>
        </a:spcBef>
        <a:spcAft>
          <a:spcPct val="75000"/>
        </a:spcAft>
        <a:buChar char="•"/>
        <a:defRPr sz="2000">
          <a:solidFill>
            <a:schemeClr val="tx1"/>
          </a:solidFill>
          <a:latin typeface="+mn-lt"/>
        </a:defRPr>
      </a:lvl2pPr>
      <a:lvl3pPr marL="809625" indent="-269875" algn="l" rtl="0" eaLnBrk="1" fontAlgn="base" hangingPunct="1">
        <a:spcBef>
          <a:spcPct val="0"/>
        </a:spcBef>
        <a:spcAft>
          <a:spcPct val="75000"/>
        </a:spcAft>
        <a:buChar char="•"/>
        <a:defRPr sz="2000">
          <a:solidFill>
            <a:schemeClr val="tx1"/>
          </a:solidFill>
          <a:latin typeface="+mn-lt"/>
        </a:defRPr>
      </a:lvl3pPr>
      <a:lvl4pPr marL="1079500" indent="-268288" algn="l" rtl="0" eaLnBrk="1" fontAlgn="base" hangingPunct="1">
        <a:spcBef>
          <a:spcPct val="0"/>
        </a:spcBef>
        <a:spcAft>
          <a:spcPct val="75000"/>
        </a:spcAft>
        <a:buChar char="•"/>
        <a:defRPr sz="2000">
          <a:solidFill>
            <a:schemeClr val="tx1"/>
          </a:solidFill>
          <a:latin typeface="+mn-lt"/>
        </a:defRPr>
      </a:lvl4pPr>
      <a:lvl5pPr marL="1350963" indent="-269875" algn="l" rtl="0" eaLnBrk="1" fontAlgn="base" hangingPunct="1">
        <a:spcBef>
          <a:spcPct val="0"/>
        </a:spcBef>
        <a:spcAft>
          <a:spcPct val="75000"/>
        </a:spcAft>
        <a:buChar char="•"/>
        <a:defRPr sz="2000">
          <a:solidFill>
            <a:schemeClr val="tx1"/>
          </a:solidFill>
          <a:latin typeface="+mn-lt"/>
        </a:defRPr>
      </a:lvl5pPr>
      <a:lvl6pPr marL="1808163" indent="-269875" algn="l" rtl="0" eaLnBrk="1" fontAlgn="base" hangingPunct="1">
        <a:spcBef>
          <a:spcPct val="0"/>
        </a:spcBef>
        <a:spcAft>
          <a:spcPct val="75000"/>
        </a:spcAft>
        <a:buChar char="•"/>
        <a:defRPr sz="2000">
          <a:solidFill>
            <a:schemeClr val="tx1"/>
          </a:solidFill>
          <a:latin typeface="+mn-lt"/>
        </a:defRPr>
      </a:lvl6pPr>
      <a:lvl7pPr marL="2265363" indent="-269875" algn="l" rtl="0" eaLnBrk="1" fontAlgn="base" hangingPunct="1">
        <a:spcBef>
          <a:spcPct val="0"/>
        </a:spcBef>
        <a:spcAft>
          <a:spcPct val="75000"/>
        </a:spcAft>
        <a:buChar char="•"/>
        <a:defRPr sz="2000">
          <a:solidFill>
            <a:schemeClr val="tx1"/>
          </a:solidFill>
          <a:latin typeface="+mn-lt"/>
        </a:defRPr>
      </a:lvl7pPr>
      <a:lvl8pPr marL="2722563" indent="-269875" algn="l" rtl="0" eaLnBrk="1" fontAlgn="base" hangingPunct="1">
        <a:spcBef>
          <a:spcPct val="0"/>
        </a:spcBef>
        <a:spcAft>
          <a:spcPct val="75000"/>
        </a:spcAft>
        <a:buChar char="•"/>
        <a:defRPr sz="2000">
          <a:solidFill>
            <a:schemeClr val="tx1"/>
          </a:solidFill>
          <a:latin typeface="+mn-lt"/>
        </a:defRPr>
      </a:lvl8pPr>
      <a:lvl9pPr marL="3179763" indent="-269875" algn="l" rtl="0" eaLnBrk="1" fontAlgn="base" hangingPunct="1">
        <a:spcBef>
          <a:spcPct val="0"/>
        </a:spcBef>
        <a:spcAft>
          <a:spcPct val="7500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2FB8644D-617E-9F43-99B3-75BB1190D8B3}" type="datetime1">
              <a:rPr lang="en-GB" smtClean="0"/>
              <a:t>10/06/2020</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DF67F598-FD34-4A48-90B5-EA8584C57D78}" type="slidenum">
              <a:rPr lang="en-GB" smtClean="0"/>
              <a:t>‹#›</a:t>
            </a:fld>
            <a:endParaRPr lang="en-GB"/>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235531251"/>
      </p:ext>
    </p:extLst>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Lst>
  <p:hf hdr="0" ftr="0" dt="0"/>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737799-1714-B842-B4ED-3D1E788399ED}" type="datetime1">
              <a:rPr lang="en-GB" smtClean="0"/>
              <a:t>10/06/2020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060489-FA2F-6D4E-91AD-0D2CA2E6339B}" type="slidenum">
              <a:rPr lang="en-US" smtClean="0"/>
              <a:t>‹#›</a:t>
            </a:fld>
            <a:endParaRPr lang="en-US"/>
          </a:p>
        </p:txBody>
      </p:sp>
    </p:spTree>
    <p:extLst>
      <p:ext uri="{BB962C8B-B14F-4D97-AF65-F5344CB8AC3E}">
        <p14:creationId xmlns:p14="http://schemas.microsoft.com/office/powerpoint/2010/main" val="1800462716"/>
      </p:ext>
    </p:extLst>
  </p:cSld>
  <p:clrMap bg1="lt1" tx1="dk1" bg2="lt2" tx2="dk2" accent1="accent1" accent2="accent2" accent3="accent3" accent4="accent4" accent5="accent5" accent6="accent6" hlink="hlink" folHlink="folHlink"/>
  <p:sldLayoutIdLst>
    <p:sldLayoutId id="2147483869" r:id="rId1"/>
    <p:sldLayoutId id="2147483870" r:id="rId2"/>
    <p:sldLayoutId id="2147483871" r:id="rId3"/>
    <p:sldLayoutId id="2147483872" r:id="rId4"/>
    <p:sldLayoutId id="2147483873" r:id="rId5"/>
    <p:sldLayoutId id="2147483874" r:id="rId6"/>
    <p:sldLayoutId id="2147483875" r:id="rId7"/>
    <p:sldLayoutId id="2147483876" r:id="rId8"/>
    <p:sldLayoutId id="2147483877" r:id="rId9"/>
    <p:sldLayoutId id="2147483878" r:id="rId10"/>
    <p:sldLayoutId id="214748387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3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hyperlink" Target="https://www.iied.org/UWA-warden-training" TargetMode="External"/><Relationship Id="rId2" Type="http://schemas.openxmlformats.org/officeDocument/2006/relationships/notesSlide" Target="../notesSlides/notesSlide2.xml"/><Relationship Id="rId1" Type="http://schemas.openxmlformats.org/officeDocument/2006/relationships/slideLayout" Target="../slideLayouts/slideLayout4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4.xml"/></Relationships>
</file>

<file path=ppt/slides/_rels/slide27.xml.rels><?xml version="1.0" encoding="UTF-8" standalone="yes"?>
<Relationships xmlns="http://schemas.openxmlformats.org/package/2006/relationships"><Relationship Id="rId3" Type="http://schemas.openxmlformats.org/officeDocument/2006/relationships/hyperlink" Target="https://www.skillsyouneed.com/ips/barriers-communication.html" TargetMode="External"/><Relationship Id="rId2" Type="http://schemas.openxmlformats.org/officeDocument/2006/relationships/notesSlide" Target="../notesSlides/notesSlide23.xml"/><Relationship Id="rId1" Type="http://schemas.openxmlformats.org/officeDocument/2006/relationships/slideLayout" Target="../slideLayouts/slideLayout35.xml"/></Relationships>
</file>

<file path=ppt/slides/_rels/slide28.xml.rels><?xml version="1.0" encoding="UTF-8" standalone="yes"?>
<Relationships xmlns="http://schemas.openxmlformats.org/package/2006/relationships"><Relationship Id="rId2" Type="http://schemas.openxmlformats.org/officeDocument/2006/relationships/hyperlink" Target="https://www.skillsyouneed.com/ips/barriers-communication.html" TargetMode="External"/><Relationship Id="rId1" Type="http://schemas.openxmlformats.org/officeDocument/2006/relationships/slideLayout" Target="../slideLayouts/slideLayout40.xml"/></Relationships>
</file>

<file path=ppt/slides/_rels/slide29.xml.rels><?xml version="1.0" encoding="UTF-8" standalone="yes"?>
<Relationships xmlns="http://schemas.openxmlformats.org/package/2006/relationships"><Relationship Id="rId2" Type="http://schemas.openxmlformats.org/officeDocument/2006/relationships/hyperlink" Target="https://www.skillsyouneed.com/ips/barriers-communication.html" TargetMode="External"/><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3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hyperlink" Target="https://www.skillsyouneed.com/ips/barriers-communication.html" TargetMode="External"/><Relationship Id="rId2" Type="http://schemas.openxmlformats.org/officeDocument/2006/relationships/notesSlide" Target="../notesSlides/notesSlide24.xml"/><Relationship Id="rId1" Type="http://schemas.openxmlformats.org/officeDocument/2006/relationships/slideLayout" Target="../slideLayouts/slideLayout4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1.xml.rels><?xml version="1.0" encoding="UTF-8" standalone="yes"?>
<Relationships xmlns="http://schemas.openxmlformats.org/package/2006/relationships"><Relationship Id="rId3" Type="http://schemas.openxmlformats.org/officeDocument/2006/relationships/hyperlink" Target="https://www.gov.uk/government/collections/illegal-wildlife-trade-iwt-challenge-fund" TargetMode="External"/><Relationship Id="rId2" Type="http://schemas.openxmlformats.org/officeDocument/2006/relationships/hyperlink" Target="https://www.iied.org/park-action-plans-increasing-community-engagement-tackling-wildlife-crime" TargetMode="External"/><Relationship Id="rId1" Type="http://schemas.openxmlformats.org/officeDocument/2006/relationships/slideLayout" Target="../slideLayouts/slideLayout35.xml"/><Relationship Id="rId6" Type="http://schemas.openxmlformats.org/officeDocument/2006/relationships/image" Target="../media/image10.emf"/><Relationship Id="rId5" Type="http://schemas.openxmlformats.org/officeDocument/2006/relationships/image" Target="../media/image9.jpeg"/><Relationship Id="rId4" Type="http://schemas.openxmlformats.org/officeDocument/2006/relationships/image" Target="../media/image5.png"/></Relationships>
</file>

<file path=ppt/slides/_rels/slide42.xml.rels><?xml version="1.0" encoding="UTF-8" standalone="yes"?>
<Relationships xmlns="http://schemas.openxmlformats.org/package/2006/relationships"><Relationship Id="rId3" Type="http://schemas.openxmlformats.org/officeDocument/2006/relationships/hyperlink" Target="https://www.ofv.sa.gov.au/__data/assets/pdf_file/0005/8447/effective-communication-presentation-notes.pdf" TargetMode="External"/><Relationship Id="rId2" Type="http://schemas.openxmlformats.org/officeDocument/2006/relationships/hyperlink" Target="https://www.habitsforwellbeing.com/9-effective-communication-skills/" TargetMode="External"/><Relationship Id="rId1" Type="http://schemas.openxmlformats.org/officeDocument/2006/relationships/slideLayout" Target="../slideLayouts/slideLayout35.xml"/><Relationship Id="rId4" Type="http://schemas.openxmlformats.org/officeDocument/2006/relationships/hyperlink" Target="https://www.skillsyouneed.com/ips/barriers-communication.html"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4.xml"/><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15385" y="1228300"/>
            <a:ext cx="8361229" cy="2459534"/>
          </a:xfrm>
        </p:spPr>
        <p:txBody>
          <a:bodyPr anchor="t">
            <a:noAutofit/>
          </a:bodyPr>
          <a:lstStyle/>
          <a:p>
            <a:r>
              <a:rPr lang="en-GB" sz="4400" b="1" cap="none" dirty="0">
                <a:solidFill>
                  <a:srgbClr val="000099"/>
                </a:solidFill>
                <a:latin typeface="Gill Sans MT" charset="0"/>
                <a:ea typeface="Gill Sans MT" charset="0"/>
                <a:cs typeface="Gill Sans MT" charset="0"/>
              </a:rPr>
              <a:t>Module 2</a:t>
            </a:r>
            <a:br>
              <a:rPr lang="en-GB" sz="4400" b="1" cap="none" dirty="0">
                <a:solidFill>
                  <a:srgbClr val="000099"/>
                </a:solidFill>
                <a:latin typeface="Gill Sans MT" charset="0"/>
                <a:ea typeface="Gill Sans MT" charset="0"/>
                <a:cs typeface="Gill Sans MT" charset="0"/>
              </a:rPr>
            </a:br>
            <a:r>
              <a:rPr lang="en-GB" sz="4400" b="1" cap="none" dirty="0">
                <a:solidFill>
                  <a:srgbClr val="000099"/>
                </a:solidFill>
                <a:latin typeface="Gill Sans MT" charset="0"/>
                <a:ea typeface="Gill Sans MT" charset="0"/>
                <a:cs typeface="Gill Sans MT" charset="0"/>
              </a:rPr>
              <a:t>-</a:t>
            </a:r>
            <a:br>
              <a:rPr lang="en-GB" sz="4400" b="1" dirty="0">
                <a:solidFill>
                  <a:srgbClr val="000099"/>
                </a:solidFill>
                <a:latin typeface="Gill Sans MT" charset="0"/>
                <a:ea typeface="Gill Sans MT" charset="0"/>
                <a:cs typeface="Gill Sans MT" charset="0"/>
              </a:rPr>
            </a:br>
            <a:r>
              <a:rPr lang="en-GB" sz="4400" b="1" cap="none" dirty="0">
                <a:solidFill>
                  <a:srgbClr val="000099"/>
                </a:solidFill>
                <a:latin typeface="Gill Sans MT" charset="0"/>
                <a:ea typeface="Gill Sans MT" charset="0"/>
                <a:cs typeface="Gill Sans MT" charset="0"/>
              </a:rPr>
              <a:t>Effective communication</a:t>
            </a:r>
            <a:endParaRPr lang="en-GB" sz="4400" b="1" cap="none" dirty="0">
              <a:solidFill>
                <a:srgbClr val="000099"/>
              </a:solidFill>
              <a:latin typeface="Gill Sans MT" charset="0"/>
            </a:endParaRPr>
          </a:p>
        </p:txBody>
      </p:sp>
      <p:sp>
        <p:nvSpPr>
          <p:cNvPr id="5" name="Subtitle 4"/>
          <p:cNvSpPr>
            <a:spLocks noGrp="1"/>
          </p:cNvSpPr>
          <p:nvPr>
            <p:ph type="subTitle" idx="1"/>
          </p:nvPr>
        </p:nvSpPr>
        <p:spPr>
          <a:xfrm>
            <a:off x="1915385" y="4101837"/>
            <a:ext cx="8361229" cy="1610983"/>
          </a:xfrm>
        </p:spPr>
        <p:txBody>
          <a:bodyPr>
            <a:normAutofit/>
          </a:bodyPr>
          <a:lstStyle/>
          <a:p>
            <a:r>
              <a:rPr lang="en-GB" sz="2800" b="1" dirty="0">
                <a:solidFill>
                  <a:srgbClr val="000099"/>
                </a:solidFill>
                <a:latin typeface="Gill Sans MT" panose="020B0502020104020203" pitchFamily="34" charset="0"/>
              </a:rPr>
              <a:t>Uganda Wildlife Authority </a:t>
            </a:r>
          </a:p>
          <a:p>
            <a:r>
              <a:rPr lang="en-GB" sz="2800" b="1" dirty="0">
                <a:solidFill>
                  <a:srgbClr val="000099"/>
                </a:solidFill>
                <a:latin typeface="Gill Sans MT" panose="020B0502020104020203" pitchFamily="34" charset="0"/>
              </a:rPr>
              <a:t>Community Conservation Wardens</a:t>
            </a:r>
          </a:p>
          <a:p>
            <a:r>
              <a:rPr lang="en-GB" sz="2800" b="1" dirty="0">
                <a:solidFill>
                  <a:srgbClr val="000099"/>
                </a:solidFill>
                <a:latin typeface="Gill Sans MT" panose="020B0502020104020203" pitchFamily="34" charset="0"/>
              </a:rPr>
              <a:t>Training Pack: 2018 &amp; 2019</a:t>
            </a:r>
          </a:p>
          <a:p>
            <a:endParaRPr lang="en-GB" sz="2400" b="1" dirty="0">
              <a:solidFill>
                <a:srgbClr val="000099"/>
              </a:solidFill>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9252" y="4769947"/>
            <a:ext cx="1212265" cy="1885746"/>
          </a:xfrm>
          <a:prstGeom prst="rect">
            <a:avLst/>
          </a:prstGeom>
        </p:spPr>
      </p:pic>
      <p:sp>
        <p:nvSpPr>
          <p:cNvPr id="3" name="Slide Number Placeholder 2"/>
          <p:cNvSpPr>
            <a:spLocks noGrp="1"/>
          </p:cNvSpPr>
          <p:nvPr>
            <p:ph type="sldNum" sz="quarter" idx="12"/>
          </p:nvPr>
        </p:nvSpPr>
        <p:spPr/>
        <p:txBody>
          <a:bodyPr/>
          <a:lstStyle/>
          <a:p>
            <a:fld id="{AA507198-FB96-4B84-AC65-33D30F428326}" type="slidenum">
              <a:rPr lang="en-GB" smtClean="0"/>
              <a:t>1</a:t>
            </a:fld>
            <a:endParaRPr lang="en-GB"/>
          </a:p>
        </p:txBody>
      </p:sp>
    </p:spTree>
    <p:extLst>
      <p:ext uri="{BB962C8B-B14F-4D97-AF65-F5344CB8AC3E}">
        <p14:creationId xmlns:p14="http://schemas.microsoft.com/office/powerpoint/2010/main" val="34548925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92163"/>
          </a:xfrm>
        </p:spPr>
        <p:txBody>
          <a:bodyPr>
            <a:normAutofit/>
          </a:bodyPr>
          <a:lstStyle/>
          <a:p>
            <a:r>
              <a:rPr lang="en-GB" b="1" dirty="0">
                <a:solidFill>
                  <a:srgbClr val="011893"/>
                </a:solidFill>
                <a:latin typeface="Gill Sans MT" charset="0"/>
                <a:ea typeface="Gill Sans MT" charset="0"/>
                <a:cs typeface="Gill Sans MT" charset="0"/>
              </a:rPr>
              <a:t>What is </a:t>
            </a:r>
            <a:r>
              <a:rPr lang="en-GB" b="1" i="1" dirty="0">
                <a:solidFill>
                  <a:srgbClr val="011893"/>
                </a:solidFill>
                <a:latin typeface="Gill Sans MT" charset="0"/>
                <a:ea typeface="Gill Sans MT" charset="0"/>
                <a:cs typeface="Gill Sans MT" charset="0"/>
              </a:rPr>
              <a:t>effective</a:t>
            </a:r>
            <a:r>
              <a:rPr lang="en-GB" b="1" dirty="0">
                <a:solidFill>
                  <a:srgbClr val="011893"/>
                </a:solidFill>
                <a:latin typeface="Gill Sans MT" charset="0"/>
                <a:ea typeface="Gill Sans MT" charset="0"/>
                <a:cs typeface="Gill Sans MT" charset="0"/>
              </a:rPr>
              <a:t> communication?</a:t>
            </a:r>
            <a:endParaRPr lang="en-GB" dirty="0">
              <a:solidFill>
                <a:srgbClr val="011893"/>
              </a:solidFill>
              <a:latin typeface="Gill Sans MT" charset="0"/>
              <a:ea typeface="Gill Sans MT" charset="0"/>
              <a:cs typeface="Gill Sans MT" charset="0"/>
            </a:endParaRPr>
          </a:p>
        </p:txBody>
      </p:sp>
      <p:sp>
        <p:nvSpPr>
          <p:cNvPr id="3" name="Content Placeholder 2"/>
          <p:cNvSpPr>
            <a:spLocks noGrp="1"/>
          </p:cNvSpPr>
          <p:nvPr>
            <p:ph idx="1"/>
          </p:nvPr>
        </p:nvSpPr>
        <p:spPr>
          <a:xfrm>
            <a:off x="838200" y="1543050"/>
            <a:ext cx="10771909" cy="4633913"/>
          </a:xfrm>
        </p:spPr>
        <p:txBody>
          <a:bodyPr>
            <a:normAutofit/>
          </a:bodyPr>
          <a:lstStyle/>
          <a:p>
            <a:pPr>
              <a:buFont typeface="Wingdings" charset="2"/>
              <a:buChar char="§"/>
            </a:pPr>
            <a:r>
              <a:rPr lang="en-GB" sz="3300" b="1" dirty="0">
                <a:latin typeface="Gill Sans MT" charset="0"/>
                <a:ea typeface="Gill Sans MT" charset="0"/>
                <a:cs typeface="Gill Sans MT" charset="0"/>
              </a:rPr>
              <a:t>Effective communication</a:t>
            </a:r>
            <a:r>
              <a:rPr lang="en-GB" sz="3300" dirty="0">
                <a:latin typeface="Gill Sans MT" charset="0"/>
                <a:ea typeface="Gill Sans MT" charset="0"/>
                <a:cs typeface="Gill Sans MT" charset="0"/>
              </a:rPr>
              <a:t>:  When the message conveyed by sender is </a:t>
            </a:r>
            <a:r>
              <a:rPr lang="en-GB" sz="3300" b="1" dirty="0">
                <a:latin typeface="Gill Sans MT" charset="0"/>
                <a:ea typeface="Gill Sans MT" charset="0"/>
                <a:cs typeface="Gill Sans MT" charset="0"/>
              </a:rPr>
              <a:t>understood</a:t>
            </a:r>
            <a:r>
              <a:rPr lang="en-GB" sz="3300" dirty="0">
                <a:latin typeface="Gill Sans MT" charset="0"/>
                <a:ea typeface="Gill Sans MT" charset="0"/>
                <a:cs typeface="Gill Sans MT" charset="0"/>
              </a:rPr>
              <a:t> by the receiver the </a:t>
            </a:r>
            <a:r>
              <a:rPr lang="en-GB" sz="3300" b="1" dirty="0">
                <a:latin typeface="Gill Sans MT" charset="0"/>
                <a:ea typeface="Gill Sans MT" charset="0"/>
                <a:cs typeface="Gill Sans MT" charset="0"/>
              </a:rPr>
              <a:t>way it was intended</a:t>
            </a:r>
          </a:p>
          <a:p>
            <a:pPr>
              <a:buFont typeface="Wingdings" charset="2"/>
              <a:buChar char="§"/>
            </a:pPr>
            <a:r>
              <a:rPr lang="en-US" sz="3300" dirty="0">
                <a:latin typeface="Gill Sans MT" charset="0"/>
                <a:ea typeface="Gill Sans MT" charset="0"/>
                <a:cs typeface="Gill Sans MT" charset="0"/>
              </a:rPr>
              <a:t>In short, did you get your point across?</a:t>
            </a:r>
          </a:p>
          <a:p>
            <a:pPr>
              <a:buFont typeface="Wingdings" charset="2"/>
              <a:buChar char="§"/>
            </a:pPr>
            <a:r>
              <a:rPr lang="en-US" sz="3300" dirty="0">
                <a:latin typeface="Gill Sans MT" charset="0"/>
                <a:ea typeface="Gill Sans MT" charset="0"/>
                <a:cs typeface="Gill Sans MT" charset="0"/>
              </a:rPr>
              <a:t>ALL elements of communication </a:t>
            </a:r>
            <a:r>
              <a:rPr lang="mr-IN" sz="3300" dirty="0">
                <a:latin typeface="Gill Sans MT" charset="0"/>
                <a:ea typeface="Gill Sans MT" charset="0"/>
                <a:cs typeface="Gill Sans MT" charset="0"/>
              </a:rPr>
              <a:t>–</a:t>
            </a:r>
            <a:r>
              <a:rPr lang="en-US" sz="3300" dirty="0">
                <a:latin typeface="Gill Sans MT" charset="0"/>
                <a:ea typeface="Gill Sans MT" charset="0"/>
                <a:cs typeface="Gill Sans MT" charset="0"/>
              </a:rPr>
              <a:t> vocal, visual and verbal </a:t>
            </a:r>
            <a:r>
              <a:rPr lang="mr-IN" sz="3300" dirty="0">
                <a:latin typeface="Gill Sans MT" charset="0"/>
                <a:ea typeface="Gill Sans MT" charset="0"/>
                <a:cs typeface="Gill Sans MT" charset="0"/>
              </a:rPr>
              <a:t>–</a:t>
            </a:r>
            <a:r>
              <a:rPr lang="en-US" sz="3300" dirty="0">
                <a:latin typeface="Gill Sans MT" charset="0"/>
                <a:ea typeface="Gill Sans MT" charset="0"/>
                <a:cs typeface="Gill Sans MT" charset="0"/>
              </a:rPr>
              <a:t> determine whether your communication is effective or not</a:t>
            </a:r>
            <a:endParaRPr lang="en-GB" sz="3300" dirty="0">
              <a:latin typeface="Gill Sans MT" charset="0"/>
              <a:ea typeface="Gill Sans MT" charset="0"/>
              <a:cs typeface="Gill Sans MT" charset="0"/>
            </a:endParaRPr>
          </a:p>
          <a:p>
            <a:pPr marL="342900" indent="-342900">
              <a:buFont typeface="Wingdings" panose="05000000000000000000" pitchFamily="2" charset="2"/>
              <a:buChar char="q"/>
            </a:pPr>
            <a:endParaRPr lang="en-US" sz="3300" dirty="0"/>
          </a:p>
          <a:p>
            <a:pPr lvl="1">
              <a:buFont typeface="Wingdings" panose="05000000000000000000" pitchFamily="2" charset="2"/>
              <a:buChar char="q"/>
            </a:pPr>
            <a:endParaRPr lang="en-GB" dirty="0"/>
          </a:p>
          <a:p>
            <a:endParaRPr lang="en-GB" dirty="0"/>
          </a:p>
          <a:p>
            <a:endParaRPr lang="en-GB" dirty="0"/>
          </a:p>
        </p:txBody>
      </p:sp>
      <p:sp>
        <p:nvSpPr>
          <p:cNvPr id="4" name="Slide Number Placeholder 3">
            <a:extLst>
              <a:ext uri="{FF2B5EF4-FFF2-40B4-BE49-F238E27FC236}">
                <a16:creationId xmlns:a16="http://schemas.microsoft.com/office/drawing/2014/main" id="{F64FDE42-A2C0-844F-8B69-457B85E67B5C}"/>
              </a:ext>
            </a:extLst>
          </p:cNvPr>
          <p:cNvSpPr>
            <a:spLocks noGrp="1"/>
          </p:cNvSpPr>
          <p:nvPr>
            <p:ph type="sldNum" sz="quarter" idx="12"/>
          </p:nvPr>
        </p:nvSpPr>
        <p:spPr/>
        <p:txBody>
          <a:bodyPr/>
          <a:lstStyle/>
          <a:p>
            <a:fld id="{106C8810-56A3-48C4-B096-A9F65D2844DC}" type="slidenum">
              <a:rPr lang="en-US" smtClean="0"/>
              <a:pPr/>
              <a:t>10</a:t>
            </a:fld>
            <a:endParaRPr lang="en-US"/>
          </a:p>
        </p:txBody>
      </p:sp>
    </p:spTree>
    <p:extLst>
      <p:ext uri="{BB962C8B-B14F-4D97-AF65-F5344CB8AC3E}">
        <p14:creationId xmlns:p14="http://schemas.microsoft.com/office/powerpoint/2010/main" val="10057789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915128" y="1788454"/>
            <a:ext cx="8361229" cy="976011"/>
          </a:xfrm>
        </p:spPr>
        <p:txBody>
          <a:bodyPr>
            <a:normAutofit/>
          </a:bodyPr>
          <a:lstStyle/>
          <a:p>
            <a:r>
              <a:rPr lang="en-US" sz="5400" b="1" cap="none" dirty="0">
                <a:solidFill>
                  <a:srgbClr val="011893"/>
                </a:solidFill>
                <a:latin typeface="Gill Sans MT" panose="020B0502020104020203" pitchFamily="34" charset="0"/>
              </a:rPr>
              <a:t>2. Communication Skills</a:t>
            </a:r>
            <a:endParaRPr lang="en-GB" sz="5400" b="1" cap="none" dirty="0">
              <a:solidFill>
                <a:srgbClr val="011893"/>
              </a:solidFill>
              <a:latin typeface="Gill Sans MT" panose="020B0502020104020203" pitchFamily="34" charset="0"/>
            </a:endParaRPr>
          </a:p>
        </p:txBody>
      </p:sp>
      <p:sp>
        <p:nvSpPr>
          <p:cNvPr id="2" name="Subtitle 1"/>
          <p:cNvSpPr>
            <a:spLocks noGrp="1"/>
          </p:cNvSpPr>
          <p:nvPr>
            <p:ph type="subTitle" idx="1"/>
          </p:nvPr>
        </p:nvSpPr>
        <p:spPr>
          <a:xfrm>
            <a:off x="2679905" y="3102413"/>
            <a:ext cx="6831673" cy="1086237"/>
          </a:xfrm>
        </p:spPr>
        <p:txBody>
          <a:bodyPr>
            <a:normAutofit/>
          </a:bodyPr>
          <a:lstStyle/>
          <a:p>
            <a:r>
              <a:rPr lang="en-US" sz="2800" i="1" dirty="0">
                <a:latin typeface="Gill Sans MT" panose="020B0502020104020203" pitchFamily="34" charset="0"/>
              </a:rPr>
              <a:t>Learning objective 2: Enhance communication skills, including listening skills</a:t>
            </a:r>
          </a:p>
        </p:txBody>
      </p:sp>
      <p:sp>
        <p:nvSpPr>
          <p:cNvPr id="3" name="Slide Number Placeholder 2">
            <a:extLst>
              <a:ext uri="{FF2B5EF4-FFF2-40B4-BE49-F238E27FC236}">
                <a16:creationId xmlns:a16="http://schemas.microsoft.com/office/drawing/2014/main" id="{517E4842-C01C-7843-A451-A28A033EB1A3}"/>
              </a:ext>
            </a:extLst>
          </p:cNvPr>
          <p:cNvSpPr>
            <a:spLocks noGrp="1"/>
          </p:cNvSpPr>
          <p:nvPr>
            <p:ph type="sldNum" sz="quarter" idx="12"/>
          </p:nvPr>
        </p:nvSpPr>
        <p:spPr/>
        <p:txBody>
          <a:bodyPr/>
          <a:lstStyle/>
          <a:p>
            <a:fld id="{3E7F3D99-3854-425F-BAC9-A403D7AC820C}" type="slidenum">
              <a:rPr lang="en-US" smtClean="0"/>
              <a:pPr/>
              <a:t>11</a:t>
            </a:fld>
            <a:endParaRPr lang="en-US"/>
          </a:p>
        </p:txBody>
      </p:sp>
    </p:spTree>
    <p:extLst>
      <p:ext uri="{BB962C8B-B14F-4D97-AF65-F5344CB8AC3E}">
        <p14:creationId xmlns:p14="http://schemas.microsoft.com/office/powerpoint/2010/main" val="7264733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218975"/>
          </a:xfrm>
        </p:spPr>
        <p:txBody>
          <a:bodyPr>
            <a:normAutofit/>
          </a:bodyPr>
          <a:lstStyle/>
          <a:p>
            <a:r>
              <a:rPr lang="en-US" sz="3600" b="1" dirty="0">
                <a:solidFill>
                  <a:srgbClr val="011893"/>
                </a:solidFill>
                <a:latin typeface="Gill Sans MT" panose="020B0502020104020203" pitchFamily="34" charset="0"/>
              </a:rPr>
              <a:t>Group exercise: Good and poor listening</a:t>
            </a:r>
            <a:endParaRPr lang="en-GB" sz="3600" b="1" dirty="0">
              <a:solidFill>
                <a:srgbClr val="011893"/>
              </a:solidFill>
              <a:latin typeface="Gill Sans MT" panose="020B0502020104020203" pitchFamily="34" charset="0"/>
            </a:endParaRPr>
          </a:p>
        </p:txBody>
      </p:sp>
      <p:sp>
        <p:nvSpPr>
          <p:cNvPr id="3" name="Content Placeholder 2"/>
          <p:cNvSpPr>
            <a:spLocks noGrp="1"/>
          </p:cNvSpPr>
          <p:nvPr>
            <p:ph idx="1"/>
          </p:nvPr>
        </p:nvSpPr>
        <p:spPr>
          <a:xfrm>
            <a:off x="838200" y="1445029"/>
            <a:ext cx="11049000" cy="4655127"/>
          </a:xfrm>
        </p:spPr>
        <p:txBody>
          <a:bodyPr>
            <a:normAutofit/>
          </a:bodyPr>
          <a:lstStyle/>
          <a:p>
            <a:r>
              <a:rPr lang="en-US" sz="3200" dirty="0">
                <a:solidFill>
                  <a:schemeClr val="tx1"/>
                </a:solidFill>
                <a:latin typeface="Gill Sans MT" charset="0"/>
                <a:ea typeface="Gill Sans MT" charset="0"/>
                <a:cs typeface="Gill Sans MT" charset="0"/>
              </a:rPr>
              <a:t>Work in pairs</a:t>
            </a:r>
          </a:p>
          <a:p>
            <a:r>
              <a:rPr lang="en-US" sz="3200" dirty="0">
                <a:solidFill>
                  <a:schemeClr val="tx1"/>
                </a:solidFill>
                <a:latin typeface="Gill Sans MT" charset="0"/>
                <a:ea typeface="Gill Sans MT" charset="0"/>
                <a:cs typeface="Gill Sans MT" charset="0"/>
              </a:rPr>
              <a:t>One person talks about something for one minute</a:t>
            </a:r>
          </a:p>
          <a:p>
            <a:r>
              <a:rPr lang="en-US" sz="3200" dirty="0">
                <a:solidFill>
                  <a:schemeClr val="tx1"/>
                </a:solidFill>
                <a:latin typeface="Gill Sans MT" charset="0"/>
                <a:ea typeface="Gill Sans MT" charset="0"/>
                <a:cs typeface="Gill Sans MT" charset="0"/>
              </a:rPr>
              <a:t>The other person must practice </a:t>
            </a:r>
            <a:r>
              <a:rPr lang="en-US" sz="3200" b="1" u="sng" dirty="0">
                <a:solidFill>
                  <a:schemeClr val="tx1"/>
                </a:solidFill>
                <a:latin typeface="Gill Sans MT" charset="0"/>
                <a:ea typeface="Gill Sans MT" charset="0"/>
                <a:cs typeface="Gill Sans MT" charset="0"/>
              </a:rPr>
              <a:t>good listening</a:t>
            </a:r>
            <a:r>
              <a:rPr lang="en-US" sz="3200" dirty="0">
                <a:solidFill>
                  <a:schemeClr val="tx1"/>
                </a:solidFill>
                <a:latin typeface="Gill Sans MT" charset="0"/>
                <a:ea typeface="Gill Sans MT" charset="0"/>
                <a:cs typeface="Gill Sans MT" charset="0"/>
              </a:rPr>
              <a:t>! </a:t>
            </a:r>
          </a:p>
          <a:p>
            <a:pPr lvl="1"/>
            <a:r>
              <a:rPr lang="en-US" sz="3200" dirty="0">
                <a:solidFill>
                  <a:schemeClr val="tx1"/>
                </a:solidFill>
                <a:latin typeface="Gill Sans MT" charset="0"/>
                <a:ea typeface="Gill Sans MT" charset="0"/>
                <a:cs typeface="Gill Sans MT" charset="0"/>
              </a:rPr>
              <a:t>Don’t respond </a:t>
            </a:r>
            <a:r>
              <a:rPr lang="mr-IN" sz="3200" dirty="0">
                <a:solidFill>
                  <a:schemeClr val="tx1"/>
                </a:solidFill>
                <a:latin typeface="Gill Sans MT" charset="0"/>
                <a:ea typeface="Gill Sans MT" charset="0"/>
                <a:cs typeface="Gill Sans MT" charset="0"/>
              </a:rPr>
              <a:t>–</a:t>
            </a:r>
            <a:r>
              <a:rPr lang="en-US" sz="3200" dirty="0">
                <a:solidFill>
                  <a:schemeClr val="tx1"/>
                </a:solidFill>
                <a:latin typeface="Gill Sans MT" charset="0"/>
                <a:ea typeface="Gill Sans MT" charset="0"/>
                <a:cs typeface="Gill Sans MT" charset="0"/>
              </a:rPr>
              <a:t> just listen well</a:t>
            </a:r>
          </a:p>
          <a:p>
            <a:r>
              <a:rPr lang="en-US" sz="3200" dirty="0">
                <a:solidFill>
                  <a:schemeClr val="tx1"/>
                </a:solidFill>
                <a:latin typeface="Gill Sans MT" charset="0"/>
                <a:ea typeface="Gill Sans MT" charset="0"/>
                <a:cs typeface="Gill Sans MT" charset="0"/>
              </a:rPr>
              <a:t>Swap roles!</a:t>
            </a:r>
          </a:p>
          <a:p>
            <a:r>
              <a:rPr lang="en-US" sz="3200" dirty="0">
                <a:solidFill>
                  <a:schemeClr val="tx1"/>
                </a:solidFill>
                <a:latin typeface="Gill Sans MT" charset="0"/>
                <a:ea typeface="Gill Sans MT" charset="0"/>
                <a:cs typeface="Gill Sans MT" charset="0"/>
              </a:rPr>
              <a:t>THEN repeat the exercise, talking about a new topic, and practice </a:t>
            </a:r>
            <a:r>
              <a:rPr lang="en-US" sz="3200" b="1" u="sng" dirty="0">
                <a:solidFill>
                  <a:schemeClr val="tx1"/>
                </a:solidFill>
                <a:latin typeface="Gill Sans MT" charset="0"/>
                <a:ea typeface="Gill Sans MT" charset="0"/>
                <a:cs typeface="Gill Sans MT" charset="0"/>
              </a:rPr>
              <a:t>poor listening</a:t>
            </a:r>
            <a:r>
              <a:rPr lang="en-US" sz="3200" u="sng" dirty="0">
                <a:solidFill>
                  <a:schemeClr val="tx1"/>
                </a:solidFill>
                <a:latin typeface="Gill Sans MT" charset="0"/>
                <a:ea typeface="Gill Sans MT" charset="0"/>
                <a:cs typeface="Gill Sans MT" charset="0"/>
              </a:rPr>
              <a:t>!</a:t>
            </a:r>
          </a:p>
          <a:p>
            <a:pPr lvl="1"/>
            <a:r>
              <a:rPr lang="en-US" sz="3200" dirty="0">
                <a:solidFill>
                  <a:schemeClr val="tx1"/>
                </a:solidFill>
                <a:latin typeface="Gill Sans MT" charset="0"/>
                <a:ea typeface="Gill Sans MT" charset="0"/>
                <a:cs typeface="Gill Sans MT" charset="0"/>
              </a:rPr>
              <a:t>Don’t respond </a:t>
            </a:r>
            <a:r>
              <a:rPr lang="mr-IN" sz="3200" dirty="0">
                <a:solidFill>
                  <a:schemeClr val="tx1"/>
                </a:solidFill>
                <a:latin typeface="Gill Sans MT" charset="0"/>
                <a:ea typeface="Gill Sans MT" charset="0"/>
                <a:cs typeface="Gill Sans MT" charset="0"/>
              </a:rPr>
              <a:t>–</a:t>
            </a:r>
            <a:r>
              <a:rPr lang="en-US" sz="3200" dirty="0">
                <a:solidFill>
                  <a:schemeClr val="tx1"/>
                </a:solidFill>
                <a:latin typeface="Gill Sans MT" charset="0"/>
                <a:ea typeface="Gill Sans MT" charset="0"/>
                <a:cs typeface="Gill Sans MT" charset="0"/>
              </a:rPr>
              <a:t> just listen badly</a:t>
            </a:r>
          </a:p>
          <a:p>
            <a:endParaRPr lang="en-US" sz="3200" u="sng" dirty="0">
              <a:solidFill>
                <a:schemeClr val="tx1"/>
              </a:solidFill>
              <a:latin typeface="Gill Sans MT" charset="0"/>
              <a:ea typeface="Gill Sans MT" charset="0"/>
              <a:cs typeface="Gill Sans MT" charset="0"/>
            </a:endParaRPr>
          </a:p>
        </p:txBody>
      </p:sp>
      <p:sp>
        <p:nvSpPr>
          <p:cNvPr id="4" name="Slide Number Placeholder 3">
            <a:extLst>
              <a:ext uri="{FF2B5EF4-FFF2-40B4-BE49-F238E27FC236}">
                <a16:creationId xmlns:a16="http://schemas.microsoft.com/office/drawing/2014/main" id="{BB9740A8-B1A2-5746-A3ED-97286A0D2141}"/>
              </a:ext>
            </a:extLst>
          </p:cNvPr>
          <p:cNvSpPr>
            <a:spLocks noGrp="1"/>
          </p:cNvSpPr>
          <p:nvPr>
            <p:ph type="sldNum" sz="quarter" idx="12"/>
          </p:nvPr>
        </p:nvSpPr>
        <p:spPr/>
        <p:txBody>
          <a:bodyPr/>
          <a:lstStyle/>
          <a:p>
            <a:fld id="{106C8810-56A3-48C4-B096-A9F65D2844DC}" type="slidenum">
              <a:rPr lang="en-US" smtClean="0"/>
              <a:pPr/>
              <a:t>12</a:t>
            </a:fld>
            <a:endParaRPr lang="en-US"/>
          </a:p>
        </p:txBody>
      </p:sp>
    </p:spTree>
    <p:extLst>
      <p:ext uri="{BB962C8B-B14F-4D97-AF65-F5344CB8AC3E}">
        <p14:creationId xmlns:p14="http://schemas.microsoft.com/office/powerpoint/2010/main" val="28814024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218975"/>
          </a:xfrm>
        </p:spPr>
        <p:txBody>
          <a:bodyPr>
            <a:normAutofit/>
          </a:bodyPr>
          <a:lstStyle/>
          <a:p>
            <a:r>
              <a:rPr lang="en-US" sz="3600" b="1" dirty="0">
                <a:solidFill>
                  <a:srgbClr val="011893"/>
                </a:solidFill>
                <a:latin typeface="Gill Sans MT" panose="020B0502020104020203" pitchFamily="34" charset="0"/>
              </a:rPr>
              <a:t>Group exercise: Good and poor listening</a:t>
            </a:r>
            <a:endParaRPr lang="en-GB" sz="3600" b="1" dirty="0">
              <a:solidFill>
                <a:srgbClr val="011893"/>
              </a:solidFill>
              <a:latin typeface="Gill Sans MT" panose="020B0502020104020203" pitchFamily="34" charset="0"/>
            </a:endParaRPr>
          </a:p>
        </p:txBody>
      </p:sp>
      <p:sp>
        <p:nvSpPr>
          <p:cNvPr id="3" name="Content Placeholder 2"/>
          <p:cNvSpPr>
            <a:spLocks noGrp="1"/>
          </p:cNvSpPr>
          <p:nvPr>
            <p:ph idx="1"/>
          </p:nvPr>
        </p:nvSpPr>
        <p:spPr>
          <a:xfrm>
            <a:off x="838200" y="1279412"/>
            <a:ext cx="10938164" cy="2682988"/>
          </a:xfrm>
        </p:spPr>
        <p:txBody>
          <a:bodyPr>
            <a:normAutofit/>
          </a:bodyPr>
          <a:lstStyle/>
          <a:p>
            <a:pPr marL="0" indent="0">
              <a:buNone/>
            </a:pPr>
            <a:r>
              <a:rPr lang="en-US" sz="3200" dirty="0">
                <a:solidFill>
                  <a:srgbClr val="011893"/>
                </a:solidFill>
                <a:latin typeface="Gill Sans MT" panose="020B0502020104020203" pitchFamily="34" charset="0"/>
              </a:rPr>
              <a:t>After the exercise, reflect on:</a:t>
            </a:r>
          </a:p>
          <a:p>
            <a:pPr marL="514350" indent="-514350">
              <a:buAutoNum type="arabicPeriod"/>
            </a:pPr>
            <a:r>
              <a:rPr lang="en-US" sz="3200" dirty="0">
                <a:latin typeface="Gill Sans MT" panose="020B0502020104020203" pitchFamily="34" charset="0"/>
              </a:rPr>
              <a:t>How does it </a:t>
            </a:r>
            <a:r>
              <a:rPr lang="en-US" sz="3200" u="sng" dirty="0">
                <a:latin typeface="Gill Sans MT" panose="020B0502020104020203" pitchFamily="34" charset="0"/>
              </a:rPr>
              <a:t>feel</a:t>
            </a:r>
            <a:r>
              <a:rPr lang="en-US" sz="3200" dirty="0">
                <a:latin typeface="Gill Sans MT" panose="020B0502020104020203" pitchFamily="34" charset="0"/>
              </a:rPr>
              <a:t> when you are listened to?</a:t>
            </a:r>
          </a:p>
          <a:p>
            <a:pPr marL="514350" indent="-514350">
              <a:buAutoNum type="arabicPeriod"/>
            </a:pPr>
            <a:r>
              <a:rPr lang="en-US" sz="3200" dirty="0">
                <a:latin typeface="Gill Sans MT" panose="020B0502020104020203" pitchFamily="34" charset="0"/>
              </a:rPr>
              <a:t>How does it </a:t>
            </a:r>
            <a:r>
              <a:rPr lang="en-US" sz="3200" u="sng" dirty="0">
                <a:latin typeface="Gill Sans MT" panose="020B0502020104020203" pitchFamily="34" charset="0"/>
              </a:rPr>
              <a:t>feel</a:t>
            </a:r>
            <a:r>
              <a:rPr lang="en-US" sz="3200" dirty="0">
                <a:latin typeface="Gill Sans MT" panose="020B0502020104020203" pitchFamily="34" charset="0"/>
              </a:rPr>
              <a:t> when you are NOT listened to?</a:t>
            </a:r>
          </a:p>
          <a:p>
            <a:pPr marL="514350" indent="-514350">
              <a:buAutoNum type="arabicPeriod"/>
            </a:pPr>
            <a:r>
              <a:rPr lang="en-US" sz="3200" dirty="0">
                <a:latin typeface="Gill Sans MT" panose="020B0502020104020203" pitchFamily="34" charset="0"/>
              </a:rPr>
              <a:t>How do you know when someone is or isn’t listening to you?</a:t>
            </a:r>
          </a:p>
        </p:txBody>
      </p:sp>
      <p:sp>
        <p:nvSpPr>
          <p:cNvPr id="4" name="Content Placeholder 2"/>
          <p:cNvSpPr txBox="1">
            <a:spLocks/>
          </p:cNvSpPr>
          <p:nvPr/>
        </p:nvSpPr>
        <p:spPr>
          <a:xfrm>
            <a:off x="838200" y="4475018"/>
            <a:ext cx="10938164" cy="1865570"/>
          </a:xfrm>
          <a:prstGeom prst="rect">
            <a:avLst/>
          </a:prstGeom>
        </p:spPr>
        <p:txBody>
          <a:bodyPr vert="horz" lIns="91440" tIns="45720" rIns="91440" bIns="45720" rtlCol="0">
            <a:norm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gn="ctr">
              <a:buFont typeface="Franklin Gothic Book" panose="020B0503020102020204" pitchFamily="34" charset="0"/>
              <a:buNone/>
            </a:pPr>
            <a:r>
              <a:rPr lang="en-US" sz="3200" dirty="0">
                <a:solidFill>
                  <a:srgbClr val="011893"/>
                </a:solidFill>
                <a:latin typeface="Gill Sans MT" panose="020B0502020104020203" pitchFamily="34" charset="0"/>
              </a:rPr>
              <a:t>Eye contact? Interruption? Facial expression? Open or closed body language?</a:t>
            </a:r>
          </a:p>
        </p:txBody>
      </p:sp>
      <p:sp>
        <p:nvSpPr>
          <p:cNvPr id="5" name="Slide Number Placeholder 4">
            <a:extLst>
              <a:ext uri="{FF2B5EF4-FFF2-40B4-BE49-F238E27FC236}">
                <a16:creationId xmlns:a16="http://schemas.microsoft.com/office/drawing/2014/main" id="{F2DF912C-D110-F244-8A12-3FFBCCA31604}"/>
              </a:ext>
            </a:extLst>
          </p:cNvPr>
          <p:cNvSpPr>
            <a:spLocks noGrp="1"/>
          </p:cNvSpPr>
          <p:nvPr>
            <p:ph type="sldNum" sz="quarter" idx="12"/>
          </p:nvPr>
        </p:nvSpPr>
        <p:spPr/>
        <p:txBody>
          <a:bodyPr/>
          <a:lstStyle/>
          <a:p>
            <a:fld id="{106C8810-56A3-48C4-B096-A9F65D2844DC}" type="slidenum">
              <a:rPr lang="en-US" smtClean="0"/>
              <a:pPr/>
              <a:t>13</a:t>
            </a:fld>
            <a:endParaRPr lang="en-US"/>
          </a:p>
        </p:txBody>
      </p:sp>
    </p:spTree>
    <p:extLst>
      <p:ext uri="{BB962C8B-B14F-4D97-AF65-F5344CB8AC3E}">
        <p14:creationId xmlns:p14="http://schemas.microsoft.com/office/powerpoint/2010/main" val="1941806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838200" y="365126"/>
            <a:ext cx="10515600" cy="626548"/>
          </a:xfrm>
        </p:spPr>
        <p:txBody>
          <a:bodyPr>
            <a:normAutofit/>
          </a:bodyPr>
          <a:lstStyle/>
          <a:p>
            <a:pPr eaLnBrk="1" hangingPunct="1"/>
            <a:r>
              <a:rPr lang="en-US" altLang="en-US" sz="3600" b="1" dirty="0">
                <a:solidFill>
                  <a:srgbClr val="011893"/>
                </a:solidFill>
                <a:latin typeface="Gill Sans MT" panose="020B0502020104020203" pitchFamily="34" charset="0"/>
              </a:rPr>
              <a:t>Why do we communicate?</a:t>
            </a:r>
          </a:p>
        </p:txBody>
      </p:sp>
      <p:sp>
        <p:nvSpPr>
          <p:cNvPr id="47107" name="Rectangle 3"/>
          <p:cNvSpPr>
            <a:spLocks noGrp="1" noChangeArrowheads="1"/>
          </p:cNvSpPr>
          <p:nvPr>
            <p:ph idx="1"/>
          </p:nvPr>
        </p:nvSpPr>
        <p:spPr>
          <a:xfrm>
            <a:off x="1089211" y="1600200"/>
            <a:ext cx="9797863" cy="3698310"/>
          </a:xfrm>
        </p:spPr>
        <p:txBody>
          <a:bodyPr>
            <a:normAutofit lnSpcReduction="10000"/>
          </a:bodyPr>
          <a:lstStyle/>
          <a:p>
            <a:pPr lvl="0"/>
            <a:r>
              <a:rPr lang="en-GB" sz="3600" dirty="0">
                <a:latin typeface="Gill Sans MT" charset="0"/>
                <a:ea typeface="Gill Sans MT" charset="0"/>
                <a:cs typeface="Gill Sans MT" charset="0"/>
              </a:rPr>
              <a:t>Express point of view</a:t>
            </a:r>
          </a:p>
          <a:p>
            <a:pPr lvl="0"/>
            <a:r>
              <a:rPr lang="en-GB" sz="3600" dirty="0">
                <a:latin typeface="Gill Sans MT" charset="0"/>
                <a:ea typeface="Gill Sans MT" charset="0"/>
                <a:cs typeface="Gill Sans MT" charset="0"/>
              </a:rPr>
              <a:t>Explain</a:t>
            </a:r>
          </a:p>
          <a:p>
            <a:pPr lvl="0"/>
            <a:r>
              <a:rPr lang="en-GB" sz="3600" dirty="0">
                <a:latin typeface="Gill Sans MT" charset="0"/>
                <a:ea typeface="Gill Sans MT" charset="0"/>
                <a:cs typeface="Gill Sans MT" charset="0"/>
              </a:rPr>
              <a:t>Persuade</a:t>
            </a:r>
          </a:p>
          <a:p>
            <a:pPr lvl="0"/>
            <a:r>
              <a:rPr lang="en-GB" sz="3600" dirty="0">
                <a:latin typeface="Gill Sans MT" charset="0"/>
                <a:ea typeface="Gill Sans MT" charset="0"/>
                <a:cs typeface="Gill Sans MT" charset="0"/>
              </a:rPr>
              <a:t>Negotiate</a:t>
            </a:r>
          </a:p>
          <a:p>
            <a:pPr lvl="0"/>
            <a:r>
              <a:rPr lang="en-GB" sz="3600" dirty="0">
                <a:latin typeface="Gill Sans MT" charset="0"/>
                <a:ea typeface="Gill Sans MT" charset="0"/>
                <a:cs typeface="Gill Sans MT" charset="0"/>
              </a:rPr>
              <a:t>Respond</a:t>
            </a:r>
          </a:p>
          <a:p>
            <a:pPr lvl="0"/>
            <a:r>
              <a:rPr lang="en-GB" sz="3600" dirty="0">
                <a:latin typeface="Gill Sans MT" charset="0"/>
                <a:ea typeface="Gill Sans MT" charset="0"/>
                <a:cs typeface="Gill Sans MT" charset="0"/>
              </a:rPr>
              <a:t>Just let something out! </a:t>
            </a:r>
          </a:p>
          <a:p>
            <a:pPr eaLnBrk="1" hangingPunct="1">
              <a:lnSpc>
                <a:spcPct val="90000"/>
              </a:lnSpc>
            </a:pPr>
            <a:endParaRPr lang="en-US" altLang="en-US" dirty="0"/>
          </a:p>
        </p:txBody>
      </p:sp>
      <p:sp>
        <p:nvSpPr>
          <p:cNvPr id="2" name="Slide Number Placeholder 1">
            <a:extLst>
              <a:ext uri="{FF2B5EF4-FFF2-40B4-BE49-F238E27FC236}">
                <a16:creationId xmlns:a16="http://schemas.microsoft.com/office/drawing/2014/main" id="{BA854540-988A-4443-8366-4CC7D41F6F7C}"/>
              </a:ext>
            </a:extLst>
          </p:cNvPr>
          <p:cNvSpPr>
            <a:spLocks noGrp="1"/>
          </p:cNvSpPr>
          <p:nvPr>
            <p:ph type="sldNum" sz="quarter" idx="12"/>
          </p:nvPr>
        </p:nvSpPr>
        <p:spPr/>
        <p:txBody>
          <a:bodyPr/>
          <a:lstStyle/>
          <a:p>
            <a:fld id="{106C8810-56A3-48C4-B096-A9F65D2844DC}" type="slidenum">
              <a:rPr lang="en-US" smtClean="0"/>
              <a:pPr/>
              <a:t>14</a:t>
            </a:fld>
            <a:endParaRPr lang="en-US"/>
          </a:p>
        </p:txBody>
      </p:sp>
      <p:sp>
        <p:nvSpPr>
          <p:cNvPr id="3" name="TextBox 2">
            <a:extLst>
              <a:ext uri="{FF2B5EF4-FFF2-40B4-BE49-F238E27FC236}">
                <a16:creationId xmlns:a16="http://schemas.microsoft.com/office/drawing/2014/main" id="{DA4F6B3D-4D05-804C-B335-E7B0A32D7991}"/>
              </a:ext>
            </a:extLst>
          </p:cNvPr>
          <p:cNvSpPr txBox="1"/>
          <p:nvPr/>
        </p:nvSpPr>
        <p:spPr>
          <a:xfrm>
            <a:off x="1089211" y="5475838"/>
            <a:ext cx="10515600" cy="954107"/>
          </a:xfrm>
          <a:prstGeom prst="rect">
            <a:avLst/>
          </a:prstGeom>
          <a:noFill/>
        </p:spPr>
        <p:txBody>
          <a:bodyPr wrap="square" rtlCol="0">
            <a:spAutoFit/>
          </a:bodyPr>
          <a:lstStyle/>
          <a:p>
            <a:pPr algn="ctr"/>
            <a:r>
              <a:rPr lang="en-US" sz="2800" i="1" dirty="0">
                <a:latin typeface="Gill Sans MT" panose="020B0502020104020203" pitchFamily="34" charset="77"/>
              </a:rPr>
              <a:t>Thinking about why you are communicating can help you make your communication more effective </a:t>
            </a:r>
          </a:p>
        </p:txBody>
      </p:sp>
    </p:spTree>
    <p:extLst>
      <p:ext uri="{BB962C8B-B14F-4D97-AF65-F5344CB8AC3E}">
        <p14:creationId xmlns:p14="http://schemas.microsoft.com/office/powerpoint/2010/main" val="23573906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838200" y="365126"/>
            <a:ext cx="10515600" cy="626548"/>
          </a:xfrm>
        </p:spPr>
        <p:txBody>
          <a:bodyPr>
            <a:normAutofit/>
          </a:bodyPr>
          <a:lstStyle/>
          <a:p>
            <a:pPr eaLnBrk="1" hangingPunct="1"/>
            <a:r>
              <a:rPr lang="en-US" altLang="en-US" sz="3600" b="1" dirty="0">
                <a:solidFill>
                  <a:srgbClr val="011893"/>
                </a:solidFill>
                <a:latin typeface="Gill Sans MT" panose="020B0502020104020203" pitchFamily="34" charset="0"/>
              </a:rPr>
              <a:t>Getting your point across</a:t>
            </a:r>
          </a:p>
        </p:txBody>
      </p:sp>
      <p:sp>
        <p:nvSpPr>
          <p:cNvPr id="47107" name="Rectangle 3"/>
          <p:cNvSpPr>
            <a:spLocks noGrp="1" noChangeArrowheads="1"/>
          </p:cNvSpPr>
          <p:nvPr>
            <p:ph idx="1"/>
          </p:nvPr>
        </p:nvSpPr>
        <p:spPr>
          <a:xfrm>
            <a:off x="1089211" y="1114816"/>
            <a:ext cx="10885671" cy="5362184"/>
          </a:xfrm>
        </p:spPr>
        <p:txBody>
          <a:bodyPr>
            <a:normAutofit/>
          </a:bodyPr>
          <a:lstStyle/>
          <a:p>
            <a:r>
              <a:rPr lang="en-GB" sz="2800" dirty="0">
                <a:latin typeface="Gill Sans MT" charset="0"/>
                <a:ea typeface="Gill Sans MT" charset="0"/>
                <a:cs typeface="Gill Sans MT" charset="0"/>
              </a:rPr>
              <a:t>Give ‘headlines’ at the beginning of the conversation to demonstrate importance</a:t>
            </a:r>
          </a:p>
          <a:p>
            <a:pPr lvl="1"/>
            <a:r>
              <a:rPr lang="en-GB" sz="2800" dirty="0">
                <a:latin typeface="Gill Sans MT" charset="0"/>
                <a:ea typeface="Gill Sans MT" charset="0"/>
                <a:cs typeface="Gill Sans MT" charset="0"/>
              </a:rPr>
              <a:t>“This issue is going to impact on your life”</a:t>
            </a:r>
          </a:p>
          <a:p>
            <a:r>
              <a:rPr lang="en-GB" sz="2800" dirty="0">
                <a:latin typeface="Gill Sans MT" charset="0"/>
                <a:ea typeface="Gill Sans MT" charset="0"/>
                <a:cs typeface="Gill Sans MT" charset="0"/>
              </a:rPr>
              <a:t>Show how much you </a:t>
            </a:r>
            <a:r>
              <a:rPr lang="en-GB" sz="2800" i="1" dirty="0">
                <a:latin typeface="Gill Sans MT" charset="0"/>
                <a:ea typeface="Gill Sans MT" charset="0"/>
                <a:cs typeface="Gill Sans MT" charset="0"/>
              </a:rPr>
              <a:t>value</a:t>
            </a:r>
            <a:r>
              <a:rPr lang="en-GB" sz="2800" dirty="0">
                <a:latin typeface="Gill Sans MT" charset="0"/>
                <a:ea typeface="Gill Sans MT" charset="0"/>
                <a:cs typeface="Gill Sans MT" charset="0"/>
              </a:rPr>
              <a:t> the the person’s time and attention </a:t>
            </a:r>
          </a:p>
          <a:p>
            <a:pPr lvl="1"/>
            <a:r>
              <a:rPr lang="en-GB" sz="2800" dirty="0">
                <a:latin typeface="Gill Sans MT" charset="0"/>
                <a:ea typeface="Gill Sans MT" charset="0"/>
                <a:cs typeface="Gill Sans MT" charset="0"/>
              </a:rPr>
              <a:t>“We’d really value your feedback on this....”</a:t>
            </a:r>
          </a:p>
          <a:p>
            <a:pPr lvl="1"/>
            <a:r>
              <a:rPr lang="en-GB" sz="2800" dirty="0">
                <a:latin typeface="Gill Sans MT" charset="0"/>
                <a:ea typeface="Gill Sans MT" charset="0"/>
                <a:cs typeface="Gill Sans MT" charset="0"/>
              </a:rPr>
              <a:t>“If we clear this up today we won’t have to bother you again....”</a:t>
            </a:r>
          </a:p>
          <a:p>
            <a:r>
              <a:rPr lang="en-GB" sz="2800" dirty="0">
                <a:latin typeface="Gill Sans MT" charset="0"/>
                <a:ea typeface="Gill Sans MT" charset="0"/>
                <a:cs typeface="Gill Sans MT" charset="0"/>
              </a:rPr>
              <a:t>Reassurance can also help</a:t>
            </a:r>
          </a:p>
          <a:p>
            <a:pPr lvl="1"/>
            <a:r>
              <a:rPr lang="en-GB" sz="2800" dirty="0">
                <a:latin typeface="Gill Sans MT" charset="0"/>
                <a:ea typeface="Gill Sans MT" charset="0"/>
                <a:cs typeface="Gill Sans MT" charset="0"/>
              </a:rPr>
              <a:t>“This won’t take long....”</a:t>
            </a:r>
          </a:p>
          <a:p>
            <a:pPr lvl="1"/>
            <a:r>
              <a:rPr lang="en-GB" sz="2800" dirty="0">
                <a:latin typeface="Gill Sans MT" charset="0"/>
                <a:ea typeface="Gill Sans MT" charset="0"/>
                <a:cs typeface="Gill Sans MT" charset="0"/>
              </a:rPr>
              <a:t>“We can sort this out together...”</a:t>
            </a:r>
          </a:p>
          <a:p>
            <a:pPr eaLnBrk="1" hangingPunct="1">
              <a:lnSpc>
                <a:spcPct val="90000"/>
              </a:lnSpc>
            </a:pPr>
            <a:endParaRPr lang="en-US" altLang="en-US" dirty="0"/>
          </a:p>
        </p:txBody>
      </p:sp>
      <p:sp>
        <p:nvSpPr>
          <p:cNvPr id="2" name="Slide Number Placeholder 1">
            <a:extLst>
              <a:ext uri="{FF2B5EF4-FFF2-40B4-BE49-F238E27FC236}">
                <a16:creationId xmlns:a16="http://schemas.microsoft.com/office/drawing/2014/main" id="{D54ABCC7-381F-E840-9041-C23AE5042BFA}"/>
              </a:ext>
            </a:extLst>
          </p:cNvPr>
          <p:cNvSpPr>
            <a:spLocks noGrp="1"/>
          </p:cNvSpPr>
          <p:nvPr>
            <p:ph type="sldNum" sz="quarter" idx="12"/>
          </p:nvPr>
        </p:nvSpPr>
        <p:spPr/>
        <p:txBody>
          <a:bodyPr/>
          <a:lstStyle/>
          <a:p>
            <a:fld id="{106C8810-56A3-48C4-B096-A9F65D2844DC}" type="slidenum">
              <a:rPr lang="en-US" smtClean="0"/>
              <a:pPr/>
              <a:t>15</a:t>
            </a:fld>
            <a:endParaRPr lang="en-US"/>
          </a:p>
        </p:txBody>
      </p:sp>
    </p:spTree>
    <p:extLst>
      <p:ext uri="{BB962C8B-B14F-4D97-AF65-F5344CB8AC3E}">
        <p14:creationId xmlns:p14="http://schemas.microsoft.com/office/powerpoint/2010/main" val="18507603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838200" y="365126"/>
            <a:ext cx="10515600" cy="626548"/>
          </a:xfrm>
        </p:spPr>
        <p:txBody>
          <a:bodyPr>
            <a:normAutofit/>
          </a:bodyPr>
          <a:lstStyle/>
          <a:p>
            <a:pPr eaLnBrk="1" hangingPunct="1"/>
            <a:r>
              <a:rPr lang="en-US" altLang="en-US" sz="3600" b="1" dirty="0">
                <a:solidFill>
                  <a:srgbClr val="011893"/>
                </a:solidFill>
                <a:latin typeface="Gill Sans MT" panose="020B0502020104020203" pitchFamily="34" charset="0"/>
              </a:rPr>
              <a:t>Getting your point across</a:t>
            </a:r>
          </a:p>
        </p:txBody>
      </p:sp>
      <p:sp>
        <p:nvSpPr>
          <p:cNvPr id="47107" name="Rectangle 3"/>
          <p:cNvSpPr>
            <a:spLocks noGrp="1" noChangeArrowheads="1"/>
          </p:cNvSpPr>
          <p:nvPr>
            <p:ph idx="1"/>
          </p:nvPr>
        </p:nvSpPr>
        <p:spPr>
          <a:xfrm>
            <a:off x="1089211" y="1600200"/>
            <a:ext cx="9797863" cy="4876800"/>
          </a:xfrm>
        </p:spPr>
        <p:txBody>
          <a:bodyPr>
            <a:normAutofit/>
          </a:bodyPr>
          <a:lstStyle/>
          <a:p>
            <a:r>
              <a:rPr lang="en-GB" sz="2800" dirty="0">
                <a:latin typeface="Gill Sans MT" charset="0"/>
                <a:ea typeface="Gill Sans MT" charset="0"/>
                <a:cs typeface="Gill Sans MT" charset="0"/>
              </a:rPr>
              <a:t>Provide background and context</a:t>
            </a:r>
          </a:p>
          <a:p>
            <a:pPr lvl="1"/>
            <a:r>
              <a:rPr lang="en-GB" sz="2800" dirty="0">
                <a:latin typeface="Gill Sans MT" charset="0"/>
                <a:ea typeface="Gill Sans MT" charset="0"/>
                <a:cs typeface="Gill Sans MT" charset="0"/>
              </a:rPr>
              <a:t>What do these people need to know in order to be able to fully understand and engage with what I’m about to discuss with them?</a:t>
            </a:r>
          </a:p>
          <a:p>
            <a:pPr lvl="1"/>
            <a:r>
              <a:rPr lang="en-GB" sz="2800" dirty="0">
                <a:latin typeface="Gill Sans MT" charset="0"/>
                <a:ea typeface="Gill Sans MT" charset="0"/>
                <a:cs typeface="Gill Sans MT" charset="0"/>
              </a:rPr>
              <a:t>Do they understand who I am? </a:t>
            </a:r>
          </a:p>
          <a:p>
            <a:pPr lvl="1"/>
            <a:r>
              <a:rPr lang="en-GB" sz="2800" dirty="0">
                <a:latin typeface="Gill Sans MT" charset="0"/>
                <a:ea typeface="Gill Sans MT" charset="0"/>
                <a:cs typeface="Gill Sans MT" charset="0"/>
              </a:rPr>
              <a:t>Do they know the other people or organisations I’m talking about?</a:t>
            </a:r>
          </a:p>
          <a:p>
            <a:pPr lvl="1"/>
            <a:r>
              <a:rPr lang="en-GB" sz="2800" dirty="0">
                <a:latin typeface="Gill Sans MT" charset="0"/>
                <a:ea typeface="Gill Sans MT" charset="0"/>
                <a:cs typeface="Gill Sans MT" charset="0"/>
              </a:rPr>
              <a:t>Do they know what powers or authority or responsibilities or duties other players have? </a:t>
            </a:r>
          </a:p>
          <a:p>
            <a:pPr lvl="1"/>
            <a:r>
              <a:rPr lang="en-GB" sz="2800" dirty="0">
                <a:latin typeface="Gill Sans MT" charset="0"/>
                <a:ea typeface="Gill Sans MT" charset="0"/>
                <a:cs typeface="Gill Sans MT" charset="0"/>
              </a:rPr>
              <a:t>Are they familiar with the places or things I am going to talk to them about?</a:t>
            </a:r>
          </a:p>
          <a:p>
            <a:pPr eaLnBrk="1" hangingPunct="1">
              <a:lnSpc>
                <a:spcPct val="90000"/>
              </a:lnSpc>
            </a:pPr>
            <a:endParaRPr lang="en-US" altLang="en-US" dirty="0">
              <a:latin typeface="Gill Sans MT" charset="0"/>
              <a:ea typeface="Gill Sans MT" charset="0"/>
              <a:cs typeface="Gill Sans MT" charset="0"/>
            </a:endParaRPr>
          </a:p>
        </p:txBody>
      </p:sp>
      <p:sp>
        <p:nvSpPr>
          <p:cNvPr id="2" name="Slide Number Placeholder 1">
            <a:extLst>
              <a:ext uri="{FF2B5EF4-FFF2-40B4-BE49-F238E27FC236}">
                <a16:creationId xmlns:a16="http://schemas.microsoft.com/office/drawing/2014/main" id="{E4EE71AA-95E3-8341-9909-2B9E128CE20D}"/>
              </a:ext>
            </a:extLst>
          </p:cNvPr>
          <p:cNvSpPr>
            <a:spLocks noGrp="1"/>
          </p:cNvSpPr>
          <p:nvPr>
            <p:ph type="sldNum" sz="quarter" idx="12"/>
          </p:nvPr>
        </p:nvSpPr>
        <p:spPr/>
        <p:txBody>
          <a:bodyPr/>
          <a:lstStyle/>
          <a:p>
            <a:fld id="{106C8810-56A3-48C4-B096-A9F65D2844DC}" type="slidenum">
              <a:rPr lang="en-US" smtClean="0"/>
              <a:pPr/>
              <a:t>16</a:t>
            </a:fld>
            <a:endParaRPr lang="en-US"/>
          </a:p>
        </p:txBody>
      </p:sp>
    </p:spTree>
    <p:extLst>
      <p:ext uri="{BB962C8B-B14F-4D97-AF65-F5344CB8AC3E}">
        <p14:creationId xmlns:p14="http://schemas.microsoft.com/office/powerpoint/2010/main" val="11078916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838200" y="365126"/>
            <a:ext cx="10515600" cy="626548"/>
          </a:xfrm>
        </p:spPr>
        <p:txBody>
          <a:bodyPr>
            <a:normAutofit/>
          </a:bodyPr>
          <a:lstStyle/>
          <a:p>
            <a:pPr eaLnBrk="1" hangingPunct="1"/>
            <a:r>
              <a:rPr lang="en-US" altLang="en-US" sz="3600" b="1" dirty="0">
                <a:solidFill>
                  <a:srgbClr val="011893"/>
                </a:solidFill>
                <a:latin typeface="Gill Sans MT" panose="020B0502020104020203" pitchFamily="34" charset="0"/>
              </a:rPr>
              <a:t>Getting your point across</a:t>
            </a:r>
          </a:p>
        </p:txBody>
      </p:sp>
      <p:sp>
        <p:nvSpPr>
          <p:cNvPr id="47107" name="Rectangle 3"/>
          <p:cNvSpPr>
            <a:spLocks noGrp="1" noChangeArrowheads="1"/>
          </p:cNvSpPr>
          <p:nvPr>
            <p:ph idx="1"/>
          </p:nvPr>
        </p:nvSpPr>
        <p:spPr>
          <a:xfrm>
            <a:off x="1089211" y="1600200"/>
            <a:ext cx="9797863" cy="4876800"/>
          </a:xfrm>
        </p:spPr>
        <p:txBody>
          <a:bodyPr>
            <a:normAutofit/>
          </a:bodyPr>
          <a:lstStyle/>
          <a:p>
            <a:endParaRPr lang="en-GB" sz="2800" b="1" dirty="0">
              <a:latin typeface="Gill Sans MT" charset="0"/>
              <a:ea typeface="Gill Sans MT" charset="0"/>
              <a:cs typeface="Gill Sans MT" charset="0"/>
            </a:endParaRPr>
          </a:p>
          <a:p>
            <a:r>
              <a:rPr lang="en-GB" sz="2800" dirty="0">
                <a:latin typeface="Gill Sans MT" charset="0"/>
                <a:ea typeface="Gill Sans MT" charset="0"/>
                <a:cs typeface="Gill Sans MT" charset="0"/>
              </a:rPr>
              <a:t>Bring points to life</a:t>
            </a:r>
          </a:p>
          <a:p>
            <a:pPr lvl="1"/>
            <a:r>
              <a:rPr lang="en-GB" sz="2800" dirty="0">
                <a:latin typeface="Gill Sans MT" charset="0"/>
                <a:ea typeface="Gill Sans MT" charset="0"/>
                <a:cs typeface="Gill Sans MT" charset="0"/>
              </a:rPr>
              <a:t>Summarise long/complicated messages at the end</a:t>
            </a:r>
          </a:p>
          <a:p>
            <a:pPr lvl="1"/>
            <a:r>
              <a:rPr lang="en-GB" sz="2800" dirty="0">
                <a:latin typeface="Gill Sans MT" charset="0"/>
                <a:ea typeface="Gill Sans MT" charset="0"/>
                <a:cs typeface="Gill Sans MT" charset="0"/>
              </a:rPr>
              <a:t>Emphasise the most important aspects that your listeners should remember</a:t>
            </a:r>
          </a:p>
          <a:p>
            <a:pPr eaLnBrk="1" hangingPunct="1">
              <a:lnSpc>
                <a:spcPct val="90000"/>
              </a:lnSpc>
            </a:pPr>
            <a:endParaRPr lang="en-US" altLang="en-US" sz="2800" dirty="0">
              <a:latin typeface="Gill Sans MT" charset="0"/>
              <a:ea typeface="Gill Sans MT" charset="0"/>
              <a:cs typeface="Gill Sans MT" charset="0"/>
            </a:endParaRPr>
          </a:p>
        </p:txBody>
      </p:sp>
      <p:sp>
        <p:nvSpPr>
          <p:cNvPr id="2" name="Slide Number Placeholder 1">
            <a:extLst>
              <a:ext uri="{FF2B5EF4-FFF2-40B4-BE49-F238E27FC236}">
                <a16:creationId xmlns:a16="http://schemas.microsoft.com/office/drawing/2014/main" id="{77ECB5D2-C6CE-5C44-9131-D4EBD4161093}"/>
              </a:ext>
            </a:extLst>
          </p:cNvPr>
          <p:cNvSpPr>
            <a:spLocks noGrp="1"/>
          </p:cNvSpPr>
          <p:nvPr>
            <p:ph type="sldNum" sz="quarter" idx="12"/>
          </p:nvPr>
        </p:nvSpPr>
        <p:spPr/>
        <p:txBody>
          <a:bodyPr/>
          <a:lstStyle/>
          <a:p>
            <a:fld id="{106C8810-56A3-48C4-B096-A9F65D2844DC}" type="slidenum">
              <a:rPr lang="en-US" smtClean="0"/>
              <a:pPr/>
              <a:t>17</a:t>
            </a:fld>
            <a:endParaRPr lang="en-US"/>
          </a:p>
        </p:txBody>
      </p:sp>
    </p:spTree>
    <p:extLst>
      <p:ext uri="{BB962C8B-B14F-4D97-AF65-F5344CB8AC3E}">
        <p14:creationId xmlns:p14="http://schemas.microsoft.com/office/powerpoint/2010/main" val="6234724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idx="1"/>
          </p:nvPr>
        </p:nvSpPr>
        <p:spPr>
          <a:xfrm>
            <a:off x="2805831" y="1863246"/>
            <a:ext cx="6828641" cy="2383078"/>
          </a:xfrm>
        </p:spPr>
        <p:txBody>
          <a:bodyPr>
            <a:normAutofit/>
          </a:bodyPr>
          <a:lstStyle/>
          <a:p>
            <a:pPr algn="ctr"/>
            <a:endParaRPr lang="en-GB" sz="2800" b="1" dirty="0">
              <a:latin typeface="Gill Sans MT" charset="0"/>
              <a:ea typeface="Gill Sans MT" charset="0"/>
              <a:cs typeface="Gill Sans MT" charset="0"/>
            </a:endParaRPr>
          </a:p>
          <a:p>
            <a:pPr marL="0" indent="0" algn="ctr" eaLnBrk="1" hangingPunct="1">
              <a:lnSpc>
                <a:spcPct val="90000"/>
              </a:lnSpc>
              <a:buNone/>
            </a:pPr>
            <a:r>
              <a:rPr lang="en-US" altLang="en-US" sz="9600" b="1" dirty="0">
                <a:latin typeface="Gill Sans MT" charset="0"/>
                <a:ea typeface="Gill Sans MT" charset="0"/>
                <a:cs typeface="Gill Sans MT" charset="0"/>
              </a:rPr>
              <a:t>LISTEN</a:t>
            </a:r>
          </a:p>
        </p:txBody>
      </p:sp>
      <p:sp>
        <p:nvSpPr>
          <p:cNvPr id="2" name="Slide Number Placeholder 1">
            <a:extLst>
              <a:ext uri="{FF2B5EF4-FFF2-40B4-BE49-F238E27FC236}">
                <a16:creationId xmlns:a16="http://schemas.microsoft.com/office/drawing/2014/main" id="{DF6215E0-6957-9F4C-85B1-4AF9CB95BF0F}"/>
              </a:ext>
            </a:extLst>
          </p:cNvPr>
          <p:cNvSpPr>
            <a:spLocks noGrp="1"/>
          </p:cNvSpPr>
          <p:nvPr>
            <p:ph type="sldNum" sz="quarter" idx="12"/>
          </p:nvPr>
        </p:nvSpPr>
        <p:spPr/>
        <p:txBody>
          <a:bodyPr/>
          <a:lstStyle/>
          <a:p>
            <a:fld id="{106C8810-56A3-48C4-B096-A9F65D2844DC}" type="slidenum">
              <a:rPr lang="en-US" smtClean="0"/>
              <a:pPr/>
              <a:t>18</a:t>
            </a:fld>
            <a:endParaRPr lang="en-US"/>
          </a:p>
        </p:txBody>
      </p:sp>
    </p:spTree>
    <p:extLst>
      <p:ext uri="{BB962C8B-B14F-4D97-AF65-F5344CB8AC3E}">
        <p14:creationId xmlns:p14="http://schemas.microsoft.com/office/powerpoint/2010/main" val="2061872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mph" presetSubtype="0" repeatCount="5000" fill="hold" grpId="0" nodeType="clickEffect">
                                  <p:stCondLst>
                                    <p:cond delay="0"/>
                                  </p:stCondLst>
                                  <p:childTnLst>
                                    <p:anim calcmode="discrete" valueType="str">
                                      <p:cBhvr>
                                        <p:cTn id="6" dur="1000" fill="hold"/>
                                        <p:tgtEl>
                                          <p:spTgt spid="47107">
                                            <p:txEl>
                                              <p:pRg st="1" end="1"/>
                                            </p:txEl>
                                          </p:spTgt>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838200" y="365126"/>
            <a:ext cx="10515600" cy="626548"/>
          </a:xfrm>
        </p:spPr>
        <p:txBody>
          <a:bodyPr>
            <a:normAutofit/>
          </a:bodyPr>
          <a:lstStyle/>
          <a:p>
            <a:pPr eaLnBrk="1" hangingPunct="1"/>
            <a:r>
              <a:rPr lang="en-US" altLang="en-US" sz="3600" b="1" dirty="0">
                <a:solidFill>
                  <a:srgbClr val="011893"/>
                </a:solidFill>
                <a:latin typeface="Gill Sans MT" panose="020B0502020104020203" pitchFamily="34" charset="0"/>
              </a:rPr>
              <a:t>Active Listening</a:t>
            </a:r>
          </a:p>
        </p:txBody>
      </p:sp>
      <p:sp>
        <p:nvSpPr>
          <p:cNvPr id="47107" name="Rectangle 3"/>
          <p:cNvSpPr>
            <a:spLocks noGrp="1" noChangeArrowheads="1"/>
          </p:cNvSpPr>
          <p:nvPr>
            <p:ph idx="1"/>
          </p:nvPr>
        </p:nvSpPr>
        <p:spPr>
          <a:xfrm>
            <a:off x="1039661" y="991674"/>
            <a:ext cx="6037544" cy="5485326"/>
          </a:xfrm>
        </p:spPr>
        <p:txBody>
          <a:bodyPr>
            <a:normAutofit fontScale="92500"/>
          </a:bodyPr>
          <a:lstStyle/>
          <a:p>
            <a:pPr marL="0" indent="0">
              <a:buNone/>
            </a:pPr>
            <a:r>
              <a:rPr lang="en-GB" sz="3500" dirty="0">
                <a:latin typeface="Gill Sans MT" charset="0"/>
                <a:ea typeface="Gill Sans MT" charset="0"/>
                <a:cs typeface="Gill Sans MT" charset="0"/>
              </a:rPr>
              <a:t>5 key elements for active listening:</a:t>
            </a:r>
          </a:p>
          <a:p>
            <a:pPr lvl="0">
              <a:lnSpc>
                <a:spcPct val="160000"/>
              </a:lnSpc>
            </a:pPr>
            <a:r>
              <a:rPr lang="en-GB" sz="2800" b="1" dirty="0">
                <a:latin typeface="Gill Sans MT" charset="0"/>
                <a:ea typeface="Gill Sans MT" charset="0"/>
                <a:cs typeface="Gill Sans MT" charset="0"/>
              </a:rPr>
              <a:t>Pay attention</a:t>
            </a:r>
          </a:p>
          <a:p>
            <a:pPr lvl="0">
              <a:lnSpc>
                <a:spcPct val="160000"/>
              </a:lnSpc>
            </a:pPr>
            <a:r>
              <a:rPr lang="en-GB" sz="2800" dirty="0">
                <a:solidFill>
                  <a:schemeClr val="accent1">
                    <a:lumMod val="75000"/>
                  </a:schemeClr>
                </a:solidFill>
                <a:latin typeface="Gill Sans MT" charset="0"/>
                <a:ea typeface="Gill Sans MT" charset="0"/>
                <a:cs typeface="Gill Sans MT" charset="0"/>
              </a:rPr>
              <a:t>Demonstrate that you’re listening</a:t>
            </a:r>
          </a:p>
          <a:p>
            <a:pPr lvl="0">
              <a:lnSpc>
                <a:spcPct val="160000"/>
              </a:lnSpc>
            </a:pPr>
            <a:r>
              <a:rPr lang="en-GB" sz="2800" dirty="0">
                <a:solidFill>
                  <a:schemeClr val="accent1">
                    <a:lumMod val="75000"/>
                  </a:schemeClr>
                </a:solidFill>
                <a:latin typeface="Gill Sans MT" charset="0"/>
                <a:ea typeface="Gill Sans MT" charset="0"/>
                <a:cs typeface="Gill Sans MT" charset="0"/>
              </a:rPr>
              <a:t>Reflect</a:t>
            </a:r>
          </a:p>
          <a:p>
            <a:pPr lvl="0">
              <a:lnSpc>
                <a:spcPct val="160000"/>
              </a:lnSpc>
            </a:pPr>
            <a:r>
              <a:rPr lang="en-GB" sz="2800" dirty="0">
                <a:solidFill>
                  <a:schemeClr val="accent1">
                    <a:lumMod val="75000"/>
                  </a:schemeClr>
                </a:solidFill>
                <a:latin typeface="Gill Sans MT" charset="0"/>
                <a:ea typeface="Gill Sans MT" charset="0"/>
                <a:cs typeface="Gill Sans MT" charset="0"/>
              </a:rPr>
              <a:t>Don’t judge (at least until they’ve finished!)</a:t>
            </a:r>
          </a:p>
          <a:p>
            <a:pPr lvl="0">
              <a:lnSpc>
                <a:spcPct val="160000"/>
              </a:lnSpc>
            </a:pPr>
            <a:r>
              <a:rPr lang="en-GB" sz="2800" dirty="0">
                <a:solidFill>
                  <a:schemeClr val="accent1">
                    <a:lumMod val="75000"/>
                  </a:schemeClr>
                </a:solidFill>
                <a:latin typeface="Gill Sans MT" charset="0"/>
                <a:ea typeface="Gill Sans MT" charset="0"/>
                <a:cs typeface="Gill Sans MT" charset="0"/>
              </a:rPr>
              <a:t>Respond as appropriate</a:t>
            </a:r>
          </a:p>
          <a:p>
            <a:pPr eaLnBrk="1" hangingPunct="1">
              <a:lnSpc>
                <a:spcPct val="90000"/>
              </a:lnSpc>
            </a:pPr>
            <a:endParaRPr lang="en-US" altLang="en-US" dirty="0"/>
          </a:p>
        </p:txBody>
      </p:sp>
      <p:sp>
        <p:nvSpPr>
          <p:cNvPr id="2" name="Rounded Rectangular Callout 1"/>
          <p:cNvSpPr/>
          <p:nvPr/>
        </p:nvSpPr>
        <p:spPr>
          <a:xfrm>
            <a:off x="7077205" y="1139869"/>
            <a:ext cx="4985359" cy="3858016"/>
          </a:xfrm>
          <a:prstGeom prst="wedgeRoundRectCallout">
            <a:avLst/>
          </a:prstGeom>
          <a:solidFill>
            <a:schemeClr val="accent1">
              <a:alpha val="6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txBox="1">
            <a:spLocks noChangeArrowheads="1"/>
          </p:cNvSpPr>
          <p:nvPr/>
        </p:nvSpPr>
        <p:spPr>
          <a:xfrm>
            <a:off x="7152361" y="1653436"/>
            <a:ext cx="4910203" cy="2555309"/>
          </a:xfrm>
          <a:prstGeom prst="rect">
            <a:avLst/>
          </a:prstGeom>
        </p:spPr>
        <p:txBody>
          <a:bodyPr vert="horz" lIns="91440" tIns="45720" rIns="91440" bIns="45720" rtlCol="0">
            <a:no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lvl="1"/>
            <a:r>
              <a:rPr lang="en-GB" sz="2800" b="1" dirty="0">
                <a:latin typeface="Gill Sans MT" charset="0"/>
                <a:ea typeface="Gill Sans MT" charset="0"/>
                <a:cs typeface="Gill Sans MT" charset="0"/>
              </a:rPr>
              <a:t>Look at the speaker</a:t>
            </a:r>
          </a:p>
          <a:p>
            <a:pPr lvl="1"/>
            <a:r>
              <a:rPr lang="en-GB" sz="2800" b="1" dirty="0">
                <a:latin typeface="Gill Sans MT" charset="0"/>
                <a:ea typeface="Gill Sans MT" charset="0"/>
                <a:cs typeface="Gill Sans MT" charset="0"/>
              </a:rPr>
              <a:t>Don’t start thinking about counter-arguments while speaker is still speaking</a:t>
            </a:r>
          </a:p>
          <a:p>
            <a:pPr lvl="1"/>
            <a:r>
              <a:rPr lang="en-GB" sz="2800" b="1" dirty="0">
                <a:latin typeface="Gill Sans MT" charset="0"/>
                <a:ea typeface="Gill Sans MT" charset="0"/>
                <a:cs typeface="Gill Sans MT" charset="0"/>
              </a:rPr>
              <a:t>Don’t be distracted by other things happening around you</a:t>
            </a:r>
          </a:p>
          <a:p>
            <a:pPr>
              <a:lnSpc>
                <a:spcPct val="90000"/>
              </a:lnSpc>
            </a:pPr>
            <a:endParaRPr lang="en-US" altLang="en-US" sz="2800" dirty="0">
              <a:latin typeface="Gill Sans MT" charset="0"/>
              <a:ea typeface="Gill Sans MT" charset="0"/>
              <a:cs typeface="Gill Sans MT" charset="0"/>
            </a:endParaRPr>
          </a:p>
        </p:txBody>
      </p:sp>
      <p:sp>
        <p:nvSpPr>
          <p:cNvPr id="3" name="Slide Number Placeholder 2">
            <a:extLst>
              <a:ext uri="{FF2B5EF4-FFF2-40B4-BE49-F238E27FC236}">
                <a16:creationId xmlns:a16="http://schemas.microsoft.com/office/drawing/2014/main" id="{28D04062-E490-9C48-B837-D6223153548C}"/>
              </a:ext>
            </a:extLst>
          </p:cNvPr>
          <p:cNvSpPr>
            <a:spLocks noGrp="1"/>
          </p:cNvSpPr>
          <p:nvPr>
            <p:ph type="sldNum" sz="quarter" idx="12"/>
          </p:nvPr>
        </p:nvSpPr>
        <p:spPr/>
        <p:txBody>
          <a:bodyPr/>
          <a:lstStyle/>
          <a:p>
            <a:fld id="{106C8810-56A3-48C4-B096-A9F65D2844DC}" type="slidenum">
              <a:rPr lang="en-US" smtClean="0"/>
              <a:pPr/>
              <a:t>19</a:t>
            </a:fld>
            <a:endParaRPr lang="en-US"/>
          </a:p>
        </p:txBody>
      </p:sp>
    </p:spTree>
    <p:extLst>
      <p:ext uri="{BB962C8B-B14F-4D97-AF65-F5344CB8AC3E}">
        <p14:creationId xmlns:p14="http://schemas.microsoft.com/office/powerpoint/2010/main" val="3524940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76978" y="458956"/>
            <a:ext cx="10438043" cy="5570756"/>
          </a:xfrm>
          <a:prstGeom prst="rect">
            <a:avLst/>
          </a:prstGeom>
          <a:noFill/>
        </p:spPr>
        <p:txBody>
          <a:bodyPr wrap="square" rtlCol="0">
            <a:spAutoFit/>
          </a:bodyPr>
          <a:lstStyle/>
          <a:p>
            <a:pPr algn="ctr"/>
            <a:r>
              <a:rPr lang="en-GB" sz="2800" i="1" dirty="0">
                <a:latin typeface="Gill Sans MT" panose="020B0502020104020203" pitchFamily="34" charset="77"/>
              </a:rPr>
              <a:t>This module is part of the UWA Community Conservation Warden training package, which was designed for UWA, with support from IIED and funding from UK Aid.  The package contains the following modules:  </a:t>
            </a:r>
          </a:p>
          <a:p>
            <a:pPr algn="ctr"/>
            <a:endParaRPr lang="en-GB" sz="2400" i="1" dirty="0">
              <a:latin typeface="Gill Sans MT" panose="020B0502020104020203" pitchFamily="34" charset="77"/>
            </a:endParaRPr>
          </a:p>
          <a:p>
            <a:pPr marL="457200" indent="-457200">
              <a:buFont typeface="+mj-lt"/>
              <a:buAutoNum type="arabicPeriod"/>
            </a:pPr>
            <a:r>
              <a:rPr lang="en-GB" sz="2400" i="1" dirty="0">
                <a:latin typeface="Gill Sans MT" panose="020B0502020104020203" pitchFamily="34" charset="77"/>
              </a:rPr>
              <a:t>Introduction to Community Conservation</a:t>
            </a:r>
          </a:p>
          <a:p>
            <a:pPr marL="457200" indent="-457200">
              <a:buFont typeface="+mj-lt"/>
              <a:buAutoNum type="arabicPeriod"/>
            </a:pPr>
            <a:r>
              <a:rPr lang="en-GB" sz="2400" b="1" i="1" dirty="0">
                <a:latin typeface="Gill Sans MT" panose="020B0502020104020203" pitchFamily="34" charset="77"/>
              </a:rPr>
              <a:t>Effective Communication </a:t>
            </a:r>
          </a:p>
          <a:p>
            <a:pPr marL="457200" indent="-457200">
              <a:buFont typeface="+mj-lt"/>
              <a:buAutoNum type="arabicPeriod"/>
            </a:pPr>
            <a:r>
              <a:rPr lang="en-GB" sz="2400" i="1" dirty="0">
                <a:latin typeface="Gill Sans MT" panose="020B0502020104020203" pitchFamily="34" charset="77"/>
              </a:rPr>
              <a:t>Community Mobilisation</a:t>
            </a:r>
          </a:p>
          <a:p>
            <a:pPr marL="457200" indent="-457200">
              <a:buFont typeface="+mj-lt"/>
              <a:buAutoNum type="arabicPeriod"/>
            </a:pPr>
            <a:r>
              <a:rPr lang="en-GB" sz="2400" i="1" dirty="0">
                <a:latin typeface="Gill Sans MT" panose="020B0502020104020203" pitchFamily="34" charset="77"/>
              </a:rPr>
              <a:t>Facilitating Community Meetings</a:t>
            </a:r>
          </a:p>
          <a:p>
            <a:pPr marL="457200" indent="-457200">
              <a:buFont typeface="+mj-lt"/>
              <a:buAutoNum type="arabicPeriod"/>
            </a:pPr>
            <a:r>
              <a:rPr lang="en-GB" sz="2400" i="1" dirty="0">
                <a:latin typeface="Gill Sans MT" panose="020B0502020104020203" pitchFamily="34" charset="77"/>
              </a:rPr>
              <a:t>Undertaking Gender Assessments for Conservation</a:t>
            </a:r>
          </a:p>
          <a:p>
            <a:pPr marL="457200" indent="-457200">
              <a:buFont typeface="+mj-lt"/>
              <a:buAutoNum type="arabicPeriod"/>
            </a:pPr>
            <a:r>
              <a:rPr lang="en-GB" sz="2400" i="1" dirty="0">
                <a:latin typeface="Gill Sans MT" panose="020B0502020104020203" pitchFamily="34" charset="77"/>
              </a:rPr>
              <a:t>Planning Community Conservation Interventions and Projects</a:t>
            </a:r>
          </a:p>
          <a:p>
            <a:pPr marL="457200" indent="-457200">
              <a:buFont typeface="+mj-lt"/>
              <a:buAutoNum type="arabicPeriod"/>
            </a:pPr>
            <a:r>
              <a:rPr lang="en-GB" sz="2400" i="1" dirty="0">
                <a:latin typeface="Gill Sans MT" panose="020B0502020104020203" pitchFamily="34" charset="77"/>
              </a:rPr>
              <a:t>Conflict Management</a:t>
            </a:r>
          </a:p>
          <a:p>
            <a:pPr marL="457200" indent="-457200">
              <a:buFont typeface="+mj-lt"/>
              <a:buAutoNum type="arabicPeriod"/>
            </a:pPr>
            <a:r>
              <a:rPr lang="en-GB" sz="2400" i="1" dirty="0">
                <a:latin typeface="Gill Sans MT" panose="020B0502020104020203" pitchFamily="34" charset="77"/>
              </a:rPr>
              <a:t>Monitoring &amp; Evaluation Reporting</a:t>
            </a:r>
          </a:p>
          <a:p>
            <a:pPr algn="ctr"/>
            <a:endParaRPr lang="en-GB" sz="2800" i="1" dirty="0">
              <a:latin typeface="Gill Sans MT" panose="020B0502020104020203" pitchFamily="34" charset="77"/>
            </a:endParaRPr>
          </a:p>
          <a:p>
            <a:pPr algn="ctr"/>
            <a:r>
              <a:rPr lang="en-GB" sz="2800" i="1" dirty="0">
                <a:latin typeface="Gill Sans MT" panose="020B0502020104020203" pitchFamily="34" charset="77"/>
              </a:rPr>
              <a:t>All modules can be found via </a:t>
            </a:r>
            <a:r>
              <a:rPr lang="en-GB" sz="2800" i="1" dirty="0">
                <a:latin typeface="Gill Sans MT" panose="020B0502020104020203" pitchFamily="34" charset="77"/>
                <a:hlinkClick r:id="rId3"/>
              </a:rPr>
              <a:t>www.iied.org/UWA-warden-training</a:t>
            </a:r>
            <a:endParaRPr lang="en-GB" sz="2800" i="1" dirty="0">
              <a:highlight>
                <a:srgbClr val="FFFF00"/>
              </a:highlight>
              <a:latin typeface="Gill Sans MT" panose="020B0502020104020203" pitchFamily="34" charset="77"/>
            </a:endParaRPr>
          </a:p>
        </p:txBody>
      </p:sp>
      <p:sp>
        <p:nvSpPr>
          <p:cNvPr id="5" name="Slide Number Placeholder 4"/>
          <p:cNvSpPr>
            <a:spLocks noGrp="1"/>
          </p:cNvSpPr>
          <p:nvPr>
            <p:ph type="sldNum" sz="quarter" idx="12"/>
          </p:nvPr>
        </p:nvSpPr>
        <p:spPr/>
        <p:txBody>
          <a:bodyPr/>
          <a:lstStyle/>
          <a:p>
            <a:fld id="{D8AC6650-73DF-46B7-A688-A216FA2CA224}" type="slidenum">
              <a:rPr lang="en-GB" smtClean="0"/>
              <a:t>2</a:t>
            </a:fld>
            <a:endParaRPr lang="en-GB"/>
          </a:p>
        </p:txBody>
      </p:sp>
    </p:spTree>
    <p:extLst>
      <p:ext uri="{BB962C8B-B14F-4D97-AF65-F5344CB8AC3E}">
        <p14:creationId xmlns:p14="http://schemas.microsoft.com/office/powerpoint/2010/main" val="12756184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ular Callout 4"/>
          <p:cNvSpPr/>
          <p:nvPr/>
        </p:nvSpPr>
        <p:spPr>
          <a:xfrm>
            <a:off x="7077205" y="1164921"/>
            <a:ext cx="4985359" cy="3858016"/>
          </a:xfrm>
          <a:prstGeom prst="wedgeRoundRectCallout">
            <a:avLst/>
          </a:prstGeom>
          <a:solidFill>
            <a:schemeClr val="accent1">
              <a:alpha val="6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106" name="Rectangle 2"/>
          <p:cNvSpPr>
            <a:spLocks noGrp="1" noChangeArrowheads="1"/>
          </p:cNvSpPr>
          <p:nvPr>
            <p:ph type="title"/>
          </p:nvPr>
        </p:nvSpPr>
        <p:spPr>
          <a:xfrm>
            <a:off x="838200" y="365126"/>
            <a:ext cx="10515600" cy="626548"/>
          </a:xfrm>
        </p:spPr>
        <p:txBody>
          <a:bodyPr>
            <a:normAutofit/>
          </a:bodyPr>
          <a:lstStyle/>
          <a:p>
            <a:pPr eaLnBrk="1" hangingPunct="1"/>
            <a:r>
              <a:rPr lang="en-US" altLang="en-US" sz="3600" b="1" dirty="0">
                <a:solidFill>
                  <a:srgbClr val="011893"/>
                </a:solidFill>
                <a:latin typeface="Gill Sans MT" panose="020B0502020104020203" pitchFamily="34" charset="0"/>
              </a:rPr>
              <a:t>Active Listening </a:t>
            </a:r>
          </a:p>
        </p:txBody>
      </p:sp>
      <p:sp>
        <p:nvSpPr>
          <p:cNvPr id="47107" name="Rectangle 3"/>
          <p:cNvSpPr>
            <a:spLocks noGrp="1" noChangeArrowheads="1"/>
          </p:cNvSpPr>
          <p:nvPr>
            <p:ph idx="1"/>
          </p:nvPr>
        </p:nvSpPr>
        <p:spPr>
          <a:xfrm>
            <a:off x="1039661" y="991674"/>
            <a:ext cx="6037544" cy="5485326"/>
          </a:xfrm>
        </p:spPr>
        <p:txBody>
          <a:bodyPr>
            <a:normAutofit lnSpcReduction="10000"/>
          </a:bodyPr>
          <a:lstStyle/>
          <a:p>
            <a:pPr marL="0" indent="0">
              <a:buNone/>
            </a:pPr>
            <a:r>
              <a:rPr lang="en-GB" sz="3200" dirty="0">
                <a:latin typeface="Gill Sans MT" charset="0"/>
                <a:ea typeface="Gill Sans MT" charset="0"/>
                <a:cs typeface="Gill Sans MT" charset="0"/>
              </a:rPr>
              <a:t>5 key elements for active listening:</a:t>
            </a:r>
          </a:p>
          <a:p>
            <a:pPr lvl="0">
              <a:lnSpc>
                <a:spcPct val="150000"/>
              </a:lnSpc>
            </a:pPr>
            <a:r>
              <a:rPr lang="en-GB" sz="2800" dirty="0">
                <a:solidFill>
                  <a:schemeClr val="accent1">
                    <a:lumMod val="75000"/>
                  </a:schemeClr>
                </a:solidFill>
                <a:latin typeface="Gill Sans MT" charset="0"/>
                <a:ea typeface="Gill Sans MT" charset="0"/>
                <a:cs typeface="Gill Sans MT" charset="0"/>
              </a:rPr>
              <a:t>Pay attention</a:t>
            </a:r>
          </a:p>
          <a:p>
            <a:pPr lvl="0">
              <a:lnSpc>
                <a:spcPct val="150000"/>
              </a:lnSpc>
            </a:pPr>
            <a:r>
              <a:rPr lang="en-GB" sz="2800" b="1" dirty="0">
                <a:latin typeface="Gill Sans MT" charset="0"/>
                <a:ea typeface="Gill Sans MT" charset="0"/>
                <a:cs typeface="Gill Sans MT" charset="0"/>
              </a:rPr>
              <a:t>Demonstrate that you’re listening</a:t>
            </a:r>
          </a:p>
          <a:p>
            <a:pPr lvl="0">
              <a:lnSpc>
                <a:spcPct val="150000"/>
              </a:lnSpc>
            </a:pPr>
            <a:r>
              <a:rPr lang="en-GB" sz="2800" dirty="0">
                <a:solidFill>
                  <a:schemeClr val="accent1">
                    <a:lumMod val="75000"/>
                  </a:schemeClr>
                </a:solidFill>
                <a:latin typeface="Gill Sans MT" charset="0"/>
                <a:ea typeface="Gill Sans MT" charset="0"/>
                <a:cs typeface="Gill Sans MT" charset="0"/>
              </a:rPr>
              <a:t>Reflect</a:t>
            </a:r>
          </a:p>
          <a:p>
            <a:pPr lvl="0">
              <a:lnSpc>
                <a:spcPct val="150000"/>
              </a:lnSpc>
            </a:pPr>
            <a:r>
              <a:rPr lang="en-GB" sz="2800" dirty="0">
                <a:solidFill>
                  <a:schemeClr val="accent1">
                    <a:lumMod val="75000"/>
                  </a:schemeClr>
                </a:solidFill>
                <a:latin typeface="Gill Sans MT" charset="0"/>
                <a:ea typeface="Gill Sans MT" charset="0"/>
                <a:cs typeface="Gill Sans MT" charset="0"/>
              </a:rPr>
              <a:t>Don’t judge (at least until they’ve finished!)</a:t>
            </a:r>
          </a:p>
          <a:p>
            <a:pPr lvl="0">
              <a:lnSpc>
                <a:spcPct val="150000"/>
              </a:lnSpc>
            </a:pPr>
            <a:r>
              <a:rPr lang="en-GB" sz="2800" dirty="0">
                <a:solidFill>
                  <a:schemeClr val="accent1">
                    <a:lumMod val="75000"/>
                  </a:schemeClr>
                </a:solidFill>
                <a:latin typeface="Gill Sans MT" charset="0"/>
                <a:ea typeface="Gill Sans MT" charset="0"/>
                <a:cs typeface="Gill Sans MT" charset="0"/>
              </a:rPr>
              <a:t>Respond as appropriate</a:t>
            </a:r>
          </a:p>
          <a:p>
            <a:pPr eaLnBrk="1" hangingPunct="1">
              <a:lnSpc>
                <a:spcPct val="90000"/>
              </a:lnSpc>
            </a:pPr>
            <a:endParaRPr lang="en-US" altLang="en-US" dirty="0">
              <a:latin typeface="Gill Sans MT" charset="0"/>
              <a:ea typeface="Gill Sans MT" charset="0"/>
              <a:cs typeface="Gill Sans MT" charset="0"/>
            </a:endParaRPr>
          </a:p>
        </p:txBody>
      </p:sp>
      <p:sp>
        <p:nvSpPr>
          <p:cNvPr id="4" name="Rectangle 3"/>
          <p:cNvSpPr txBox="1">
            <a:spLocks noChangeArrowheads="1"/>
          </p:cNvSpPr>
          <p:nvPr/>
        </p:nvSpPr>
        <p:spPr>
          <a:xfrm>
            <a:off x="7515616" y="1655800"/>
            <a:ext cx="4546948" cy="1914118"/>
          </a:xfrm>
          <a:prstGeom prst="rect">
            <a:avLst/>
          </a:prstGeom>
        </p:spPr>
        <p:txBody>
          <a:bodyPr vert="horz" lIns="91440" tIns="45720" rIns="91440" bIns="45720" rtlCol="0">
            <a:no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lvl="1"/>
            <a:endParaRPr lang="en-GB" sz="2800" b="1" dirty="0">
              <a:latin typeface="Gill Sans MT" charset="0"/>
              <a:ea typeface="Gill Sans MT" charset="0"/>
              <a:cs typeface="Gill Sans MT" charset="0"/>
            </a:endParaRPr>
          </a:p>
          <a:p>
            <a:pPr lvl="1"/>
            <a:r>
              <a:rPr lang="en-GB" sz="2800" b="1" dirty="0">
                <a:latin typeface="Gill Sans MT" charset="0"/>
                <a:ea typeface="Gill Sans MT" charset="0"/>
                <a:cs typeface="Gill Sans MT" charset="0"/>
              </a:rPr>
              <a:t>Open body language</a:t>
            </a:r>
          </a:p>
          <a:p>
            <a:pPr lvl="1"/>
            <a:r>
              <a:rPr lang="en-GB" sz="2800" b="1" dirty="0">
                <a:latin typeface="Gill Sans MT" charset="0"/>
                <a:ea typeface="Gill Sans MT" charset="0"/>
                <a:cs typeface="Gill Sans MT" charset="0"/>
              </a:rPr>
              <a:t>Nodding </a:t>
            </a:r>
          </a:p>
          <a:p>
            <a:pPr lvl="1"/>
            <a:r>
              <a:rPr lang="en-GB" sz="2800" b="1" dirty="0">
                <a:latin typeface="Gill Sans MT" charset="0"/>
                <a:ea typeface="Gill Sans MT" charset="0"/>
                <a:cs typeface="Gill Sans MT" charset="0"/>
              </a:rPr>
              <a:t>Verbal encouragements – “yes”, “I see”</a:t>
            </a:r>
          </a:p>
          <a:p>
            <a:pPr lvl="1"/>
            <a:endParaRPr lang="en-GB" sz="2800" b="1" dirty="0">
              <a:latin typeface="Gill Sans MT" charset="0"/>
              <a:ea typeface="Gill Sans MT" charset="0"/>
              <a:cs typeface="Gill Sans MT" charset="0"/>
            </a:endParaRPr>
          </a:p>
        </p:txBody>
      </p:sp>
      <p:sp>
        <p:nvSpPr>
          <p:cNvPr id="2" name="Slide Number Placeholder 1">
            <a:extLst>
              <a:ext uri="{FF2B5EF4-FFF2-40B4-BE49-F238E27FC236}">
                <a16:creationId xmlns:a16="http://schemas.microsoft.com/office/drawing/2014/main" id="{39C84E51-240C-D04C-B55A-4880C55B5426}"/>
              </a:ext>
            </a:extLst>
          </p:cNvPr>
          <p:cNvSpPr>
            <a:spLocks noGrp="1"/>
          </p:cNvSpPr>
          <p:nvPr>
            <p:ph type="sldNum" sz="quarter" idx="12"/>
          </p:nvPr>
        </p:nvSpPr>
        <p:spPr/>
        <p:txBody>
          <a:bodyPr/>
          <a:lstStyle/>
          <a:p>
            <a:fld id="{106C8810-56A3-48C4-B096-A9F65D2844DC}" type="slidenum">
              <a:rPr lang="en-US" smtClean="0"/>
              <a:pPr/>
              <a:t>20</a:t>
            </a:fld>
            <a:endParaRPr lang="en-US"/>
          </a:p>
        </p:txBody>
      </p:sp>
    </p:spTree>
    <p:extLst>
      <p:ext uri="{BB962C8B-B14F-4D97-AF65-F5344CB8AC3E}">
        <p14:creationId xmlns:p14="http://schemas.microsoft.com/office/powerpoint/2010/main" val="16566579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ular Callout 4"/>
          <p:cNvSpPr/>
          <p:nvPr/>
        </p:nvSpPr>
        <p:spPr>
          <a:xfrm>
            <a:off x="7077205" y="1164921"/>
            <a:ext cx="4985359" cy="3858016"/>
          </a:xfrm>
          <a:prstGeom prst="wedgeRoundRectCallout">
            <a:avLst/>
          </a:prstGeom>
          <a:solidFill>
            <a:schemeClr val="accent1">
              <a:alpha val="6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endParaRPr lang="en-GB" dirty="0"/>
          </a:p>
        </p:txBody>
      </p:sp>
      <p:sp>
        <p:nvSpPr>
          <p:cNvPr id="47106" name="Rectangle 2"/>
          <p:cNvSpPr>
            <a:spLocks noGrp="1" noChangeArrowheads="1"/>
          </p:cNvSpPr>
          <p:nvPr>
            <p:ph type="title"/>
          </p:nvPr>
        </p:nvSpPr>
        <p:spPr>
          <a:xfrm>
            <a:off x="838200" y="365126"/>
            <a:ext cx="10515600" cy="626548"/>
          </a:xfrm>
        </p:spPr>
        <p:txBody>
          <a:bodyPr>
            <a:normAutofit/>
          </a:bodyPr>
          <a:lstStyle/>
          <a:p>
            <a:pPr eaLnBrk="1" hangingPunct="1"/>
            <a:r>
              <a:rPr lang="en-US" altLang="en-US" sz="3600" b="1" dirty="0">
                <a:solidFill>
                  <a:srgbClr val="011893"/>
                </a:solidFill>
                <a:latin typeface="Gill Sans MT" panose="020B0502020104020203" pitchFamily="34" charset="0"/>
              </a:rPr>
              <a:t>Active Listening</a:t>
            </a:r>
          </a:p>
        </p:txBody>
      </p:sp>
      <p:sp>
        <p:nvSpPr>
          <p:cNvPr id="47107" name="Rectangle 3"/>
          <p:cNvSpPr>
            <a:spLocks noGrp="1" noChangeArrowheads="1"/>
          </p:cNvSpPr>
          <p:nvPr>
            <p:ph idx="1"/>
          </p:nvPr>
        </p:nvSpPr>
        <p:spPr>
          <a:xfrm>
            <a:off x="1039661" y="991674"/>
            <a:ext cx="6037544" cy="5485326"/>
          </a:xfrm>
        </p:spPr>
        <p:txBody>
          <a:bodyPr>
            <a:normAutofit/>
          </a:bodyPr>
          <a:lstStyle/>
          <a:p>
            <a:pPr marL="0" indent="0">
              <a:buNone/>
            </a:pPr>
            <a:r>
              <a:rPr lang="en-GB" sz="3200" dirty="0">
                <a:latin typeface="Gill Sans MT" charset="0"/>
                <a:ea typeface="Gill Sans MT" charset="0"/>
                <a:cs typeface="Gill Sans MT" charset="0"/>
              </a:rPr>
              <a:t>5 key elements for active listening:</a:t>
            </a:r>
          </a:p>
          <a:p>
            <a:pPr lvl="0">
              <a:lnSpc>
                <a:spcPct val="150000"/>
              </a:lnSpc>
            </a:pPr>
            <a:r>
              <a:rPr lang="en-GB" sz="2800" dirty="0">
                <a:solidFill>
                  <a:schemeClr val="accent1">
                    <a:lumMod val="75000"/>
                  </a:schemeClr>
                </a:solidFill>
                <a:latin typeface="Gill Sans MT" charset="0"/>
                <a:ea typeface="Gill Sans MT" charset="0"/>
                <a:cs typeface="Gill Sans MT" charset="0"/>
              </a:rPr>
              <a:t>Pay attention</a:t>
            </a:r>
          </a:p>
          <a:p>
            <a:pPr lvl="0">
              <a:lnSpc>
                <a:spcPct val="150000"/>
              </a:lnSpc>
            </a:pPr>
            <a:r>
              <a:rPr lang="en-GB" sz="2800" dirty="0">
                <a:solidFill>
                  <a:schemeClr val="accent1">
                    <a:lumMod val="75000"/>
                  </a:schemeClr>
                </a:solidFill>
                <a:latin typeface="Gill Sans MT" charset="0"/>
                <a:ea typeface="Gill Sans MT" charset="0"/>
                <a:cs typeface="Gill Sans MT" charset="0"/>
              </a:rPr>
              <a:t>Demonstrate that you’re listening</a:t>
            </a:r>
          </a:p>
          <a:p>
            <a:pPr lvl="0">
              <a:lnSpc>
                <a:spcPct val="150000"/>
              </a:lnSpc>
            </a:pPr>
            <a:r>
              <a:rPr lang="en-GB" sz="2800" b="1" dirty="0">
                <a:solidFill>
                  <a:schemeClr val="tx1"/>
                </a:solidFill>
                <a:latin typeface="Gill Sans MT" charset="0"/>
                <a:ea typeface="Gill Sans MT" charset="0"/>
                <a:cs typeface="Gill Sans MT" charset="0"/>
              </a:rPr>
              <a:t>Reflect</a:t>
            </a:r>
          </a:p>
          <a:p>
            <a:pPr lvl="0">
              <a:lnSpc>
                <a:spcPct val="150000"/>
              </a:lnSpc>
            </a:pPr>
            <a:r>
              <a:rPr lang="en-GB" sz="2800" dirty="0">
                <a:solidFill>
                  <a:schemeClr val="accent1">
                    <a:lumMod val="75000"/>
                  </a:schemeClr>
                </a:solidFill>
                <a:latin typeface="Gill Sans MT" charset="0"/>
                <a:ea typeface="Gill Sans MT" charset="0"/>
                <a:cs typeface="Gill Sans MT" charset="0"/>
              </a:rPr>
              <a:t>Don’t judge (at least until they’ve finished!)</a:t>
            </a:r>
          </a:p>
          <a:p>
            <a:pPr lvl="0">
              <a:lnSpc>
                <a:spcPct val="150000"/>
              </a:lnSpc>
            </a:pPr>
            <a:r>
              <a:rPr lang="en-GB" sz="2800" dirty="0">
                <a:solidFill>
                  <a:schemeClr val="accent1">
                    <a:lumMod val="75000"/>
                  </a:schemeClr>
                </a:solidFill>
                <a:latin typeface="Gill Sans MT" charset="0"/>
                <a:ea typeface="Gill Sans MT" charset="0"/>
                <a:cs typeface="Gill Sans MT" charset="0"/>
              </a:rPr>
              <a:t>Respond as appropriate</a:t>
            </a:r>
          </a:p>
          <a:p>
            <a:pPr eaLnBrk="1" hangingPunct="1">
              <a:lnSpc>
                <a:spcPct val="90000"/>
              </a:lnSpc>
            </a:pPr>
            <a:endParaRPr lang="en-US" altLang="en-US" dirty="0">
              <a:latin typeface="Gill Sans MT" charset="0"/>
              <a:ea typeface="Gill Sans MT" charset="0"/>
              <a:cs typeface="Gill Sans MT" charset="0"/>
            </a:endParaRPr>
          </a:p>
        </p:txBody>
      </p:sp>
      <p:sp>
        <p:nvSpPr>
          <p:cNvPr id="4" name="Rectangle 3"/>
          <p:cNvSpPr txBox="1">
            <a:spLocks noChangeArrowheads="1"/>
          </p:cNvSpPr>
          <p:nvPr/>
        </p:nvSpPr>
        <p:spPr>
          <a:xfrm>
            <a:off x="7515616" y="1618222"/>
            <a:ext cx="4546948" cy="1914118"/>
          </a:xfrm>
          <a:prstGeom prst="rect">
            <a:avLst/>
          </a:prstGeom>
        </p:spPr>
        <p:txBody>
          <a:bodyPr vert="horz" lIns="91440" tIns="45720" rIns="91440" bIns="45720" rtlCol="0">
            <a:no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lvl="1"/>
            <a:endParaRPr lang="en-GB" sz="2800" b="1" dirty="0">
              <a:latin typeface="Gill Sans MT" charset="0"/>
              <a:ea typeface="Gill Sans MT" charset="0"/>
              <a:cs typeface="Gill Sans MT" charset="0"/>
            </a:endParaRPr>
          </a:p>
          <a:p>
            <a:pPr lvl="1"/>
            <a:endParaRPr lang="en-GB" sz="2800" b="1" dirty="0">
              <a:latin typeface="Gill Sans MT" charset="0"/>
              <a:ea typeface="Gill Sans MT" charset="0"/>
              <a:cs typeface="Gill Sans MT" charset="0"/>
            </a:endParaRPr>
          </a:p>
        </p:txBody>
      </p:sp>
      <p:sp>
        <p:nvSpPr>
          <p:cNvPr id="9" name="Rectangle 3"/>
          <p:cNvSpPr txBox="1">
            <a:spLocks noChangeArrowheads="1"/>
          </p:cNvSpPr>
          <p:nvPr/>
        </p:nvSpPr>
        <p:spPr>
          <a:xfrm>
            <a:off x="7515616" y="1655800"/>
            <a:ext cx="4546948" cy="1914118"/>
          </a:xfrm>
          <a:prstGeom prst="rect">
            <a:avLst/>
          </a:prstGeom>
        </p:spPr>
        <p:txBody>
          <a:bodyPr vert="horz" lIns="91440" tIns="45720" rIns="91440" bIns="45720" rtlCol="0">
            <a:no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lvl="1"/>
            <a:endParaRPr lang="en-GB" sz="2800" b="1" dirty="0">
              <a:latin typeface="Gill Sans MT" charset="0"/>
              <a:ea typeface="Gill Sans MT" charset="0"/>
              <a:cs typeface="Gill Sans MT" charset="0"/>
            </a:endParaRPr>
          </a:p>
          <a:p>
            <a:pPr lvl="1"/>
            <a:r>
              <a:rPr lang="en-GB" sz="2800" b="1" dirty="0">
                <a:latin typeface="Gill Sans MT" charset="0"/>
                <a:ea typeface="Gill Sans MT" charset="0"/>
                <a:cs typeface="Gill Sans MT" charset="0"/>
              </a:rPr>
              <a:t>“It sounds like you’re saying...”</a:t>
            </a:r>
          </a:p>
          <a:p>
            <a:pPr lvl="1"/>
            <a:r>
              <a:rPr lang="en-GB" sz="2800" b="1" dirty="0">
                <a:latin typeface="Gill Sans MT" charset="0"/>
                <a:ea typeface="Gill Sans MT" charset="0"/>
                <a:cs typeface="Gill Sans MT" charset="0"/>
              </a:rPr>
              <a:t>“Have I understood this correctly...?</a:t>
            </a:r>
          </a:p>
          <a:p>
            <a:pPr lvl="1"/>
            <a:endParaRPr lang="en-GB" sz="2800" b="1" dirty="0">
              <a:latin typeface="Gill Sans MT" charset="0"/>
              <a:ea typeface="Gill Sans MT" charset="0"/>
              <a:cs typeface="Gill Sans MT" charset="0"/>
            </a:endParaRPr>
          </a:p>
        </p:txBody>
      </p:sp>
      <p:sp>
        <p:nvSpPr>
          <p:cNvPr id="2" name="Slide Number Placeholder 1">
            <a:extLst>
              <a:ext uri="{FF2B5EF4-FFF2-40B4-BE49-F238E27FC236}">
                <a16:creationId xmlns:a16="http://schemas.microsoft.com/office/drawing/2014/main" id="{D9C48293-324D-944F-881D-B3CABD0AF87D}"/>
              </a:ext>
            </a:extLst>
          </p:cNvPr>
          <p:cNvSpPr>
            <a:spLocks noGrp="1"/>
          </p:cNvSpPr>
          <p:nvPr>
            <p:ph type="sldNum" sz="quarter" idx="12"/>
          </p:nvPr>
        </p:nvSpPr>
        <p:spPr/>
        <p:txBody>
          <a:bodyPr/>
          <a:lstStyle/>
          <a:p>
            <a:fld id="{106C8810-56A3-48C4-B096-A9F65D2844DC}" type="slidenum">
              <a:rPr lang="en-US" smtClean="0"/>
              <a:pPr/>
              <a:t>21</a:t>
            </a:fld>
            <a:endParaRPr lang="en-US"/>
          </a:p>
        </p:txBody>
      </p:sp>
    </p:spTree>
    <p:extLst>
      <p:ext uri="{BB962C8B-B14F-4D97-AF65-F5344CB8AC3E}">
        <p14:creationId xmlns:p14="http://schemas.microsoft.com/office/powerpoint/2010/main" val="11253562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ular Callout 4"/>
          <p:cNvSpPr/>
          <p:nvPr/>
        </p:nvSpPr>
        <p:spPr>
          <a:xfrm>
            <a:off x="7077205" y="1164921"/>
            <a:ext cx="4985359" cy="3858016"/>
          </a:xfrm>
          <a:prstGeom prst="wedgeRoundRectCallout">
            <a:avLst/>
          </a:prstGeom>
          <a:solidFill>
            <a:schemeClr val="accent1">
              <a:alpha val="6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106" name="Rectangle 2"/>
          <p:cNvSpPr>
            <a:spLocks noGrp="1" noChangeArrowheads="1"/>
          </p:cNvSpPr>
          <p:nvPr>
            <p:ph type="title"/>
          </p:nvPr>
        </p:nvSpPr>
        <p:spPr>
          <a:xfrm>
            <a:off x="838200" y="365126"/>
            <a:ext cx="10515600" cy="626548"/>
          </a:xfrm>
        </p:spPr>
        <p:txBody>
          <a:bodyPr>
            <a:normAutofit/>
          </a:bodyPr>
          <a:lstStyle/>
          <a:p>
            <a:pPr eaLnBrk="1" hangingPunct="1"/>
            <a:r>
              <a:rPr lang="en-US" altLang="en-US" sz="3600" b="1" dirty="0">
                <a:solidFill>
                  <a:srgbClr val="011893"/>
                </a:solidFill>
                <a:latin typeface="Gill Sans MT" panose="020B0502020104020203" pitchFamily="34" charset="0"/>
              </a:rPr>
              <a:t>Active Listening</a:t>
            </a:r>
          </a:p>
        </p:txBody>
      </p:sp>
      <p:sp>
        <p:nvSpPr>
          <p:cNvPr id="47107" name="Rectangle 3"/>
          <p:cNvSpPr>
            <a:spLocks noGrp="1" noChangeArrowheads="1"/>
          </p:cNvSpPr>
          <p:nvPr>
            <p:ph idx="1"/>
          </p:nvPr>
        </p:nvSpPr>
        <p:spPr>
          <a:xfrm>
            <a:off x="1039661" y="991674"/>
            <a:ext cx="6037544" cy="5485326"/>
          </a:xfrm>
        </p:spPr>
        <p:txBody>
          <a:bodyPr>
            <a:normAutofit fontScale="92500"/>
          </a:bodyPr>
          <a:lstStyle/>
          <a:p>
            <a:pPr marL="0" indent="0">
              <a:buNone/>
            </a:pPr>
            <a:r>
              <a:rPr lang="en-GB" sz="3500" dirty="0">
                <a:latin typeface="Gill Sans MT" charset="0"/>
                <a:ea typeface="Gill Sans MT" charset="0"/>
                <a:cs typeface="Gill Sans MT" charset="0"/>
              </a:rPr>
              <a:t>5 key elements for active listening:</a:t>
            </a:r>
          </a:p>
          <a:p>
            <a:pPr lvl="0">
              <a:lnSpc>
                <a:spcPct val="160000"/>
              </a:lnSpc>
            </a:pPr>
            <a:r>
              <a:rPr lang="en-GB" sz="2800" dirty="0">
                <a:solidFill>
                  <a:schemeClr val="accent1">
                    <a:lumMod val="75000"/>
                  </a:schemeClr>
                </a:solidFill>
                <a:latin typeface="Gill Sans MT" charset="0"/>
                <a:ea typeface="Gill Sans MT" charset="0"/>
                <a:cs typeface="Gill Sans MT" charset="0"/>
              </a:rPr>
              <a:t>Pay attention</a:t>
            </a:r>
          </a:p>
          <a:p>
            <a:pPr lvl="0">
              <a:lnSpc>
                <a:spcPct val="160000"/>
              </a:lnSpc>
            </a:pPr>
            <a:r>
              <a:rPr lang="en-GB" sz="2800" dirty="0">
                <a:solidFill>
                  <a:schemeClr val="accent1">
                    <a:lumMod val="75000"/>
                  </a:schemeClr>
                </a:solidFill>
                <a:latin typeface="Gill Sans MT" charset="0"/>
                <a:ea typeface="Gill Sans MT" charset="0"/>
                <a:cs typeface="Gill Sans MT" charset="0"/>
              </a:rPr>
              <a:t>Demonstrate that you’re listening</a:t>
            </a:r>
          </a:p>
          <a:p>
            <a:pPr lvl="0">
              <a:lnSpc>
                <a:spcPct val="160000"/>
              </a:lnSpc>
            </a:pPr>
            <a:r>
              <a:rPr lang="en-GB" sz="2800" dirty="0">
                <a:solidFill>
                  <a:schemeClr val="accent1">
                    <a:lumMod val="75000"/>
                  </a:schemeClr>
                </a:solidFill>
                <a:latin typeface="Gill Sans MT" charset="0"/>
                <a:ea typeface="Gill Sans MT" charset="0"/>
                <a:cs typeface="Gill Sans MT" charset="0"/>
              </a:rPr>
              <a:t>Reflect</a:t>
            </a:r>
          </a:p>
          <a:p>
            <a:pPr lvl="0">
              <a:lnSpc>
                <a:spcPct val="160000"/>
              </a:lnSpc>
            </a:pPr>
            <a:r>
              <a:rPr lang="en-GB" sz="2800" b="1" dirty="0">
                <a:solidFill>
                  <a:schemeClr val="tx1"/>
                </a:solidFill>
                <a:latin typeface="Gill Sans MT" charset="0"/>
                <a:ea typeface="Gill Sans MT" charset="0"/>
                <a:cs typeface="Gill Sans MT" charset="0"/>
              </a:rPr>
              <a:t>Don’t judge (at least until they’ve finished!)</a:t>
            </a:r>
          </a:p>
          <a:p>
            <a:pPr lvl="0">
              <a:lnSpc>
                <a:spcPct val="160000"/>
              </a:lnSpc>
            </a:pPr>
            <a:r>
              <a:rPr lang="en-GB" sz="2800" dirty="0">
                <a:solidFill>
                  <a:schemeClr val="accent1">
                    <a:lumMod val="75000"/>
                  </a:schemeClr>
                </a:solidFill>
                <a:latin typeface="Gill Sans MT" charset="0"/>
                <a:ea typeface="Gill Sans MT" charset="0"/>
                <a:cs typeface="Gill Sans MT" charset="0"/>
              </a:rPr>
              <a:t>Respond as appropriate</a:t>
            </a:r>
          </a:p>
          <a:p>
            <a:pPr eaLnBrk="1" hangingPunct="1">
              <a:lnSpc>
                <a:spcPct val="90000"/>
              </a:lnSpc>
            </a:pPr>
            <a:endParaRPr lang="en-US" altLang="en-US" dirty="0">
              <a:latin typeface="Gill Sans MT" charset="0"/>
              <a:ea typeface="Gill Sans MT" charset="0"/>
              <a:cs typeface="Gill Sans MT" charset="0"/>
            </a:endParaRPr>
          </a:p>
        </p:txBody>
      </p:sp>
      <p:sp>
        <p:nvSpPr>
          <p:cNvPr id="4" name="Rectangle 3"/>
          <p:cNvSpPr txBox="1">
            <a:spLocks noChangeArrowheads="1"/>
          </p:cNvSpPr>
          <p:nvPr/>
        </p:nvSpPr>
        <p:spPr>
          <a:xfrm>
            <a:off x="7515616" y="1618222"/>
            <a:ext cx="4546948" cy="1914118"/>
          </a:xfrm>
          <a:prstGeom prst="rect">
            <a:avLst/>
          </a:prstGeom>
        </p:spPr>
        <p:txBody>
          <a:bodyPr vert="horz" lIns="91440" tIns="45720" rIns="91440" bIns="45720" rtlCol="0">
            <a:no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lvl="1"/>
            <a:endParaRPr lang="en-GB" sz="2800" b="1" dirty="0">
              <a:latin typeface="Gill Sans MT" charset="0"/>
              <a:ea typeface="Gill Sans MT" charset="0"/>
              <a:cs typeface="Gill Sans MT" charset="0"/>
            </a:endParaRPr>
          </a:p>
          <a:p>
            <a:pPr lvl="1"/>
            <a:endParaRPr lang="en-GB" sz="2800" b="1" dirty="0">
              <a:latin typeface="Gill Sans MT" charset="0"/>
              <a:ea typeface="Gill Sans MT" charset="0"/>
              <a:cs typeface="Gill Sans MT" charset="0"/>
            </a:endParaRPr>
          </a:p>
        </p:txBody>
      </p:sp>
      <p:sp>
        <p:nvSpPr>
          <p:cNvPr id="6" name="Rectangle 3"/>
          <p:cNvSpPr txBox="1">
            <a:spLocks noChangeArrowheads="1"/>
          </p:cNvSpPr>
          <p:nvPr/>
        </p:nvSpPr>
        <p:spPr>
          <a:xfrm>
            <a:off x="7515616" y="1655800"/>
            <a:ext cx="4546948" cy="1914118"/>
          </a:xfrm>
          <a:prstGeom prst="rect">
            <a:avLst/>
          </a:prstGeom>
        </p:spPr>
        <p:txBody>
          <a:bodyPr vert="horz" lIns="91440" tIns="45720" rIns="91440" bIns="45720" rtlCol="0">
            <a:no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lvl="1"/>
            <a:endParaRPr lang="en-GB" sz="2800" b="1" dirty="0">
              <a:latin typeface="Gill Sans MT" charset="0"/>
              <a:ea typeface="Gill Sans MT" charset="0"/>
              <a:cs typeface="Gill Sans MT" charset="0"/>
            </a:endParaRPr>
          </a:p>
          <a:p>
            <a:pPr lvl="1"/>
            <a:r>
              <a:rPr lang="en-GB" sz="2800" b="1" dirty="0">
                <a:latin typeface="Gill Sans MT" charset="0"/>
                <a:ea typeface="Gill Sans MT" charset="0"/>
                <a:cs typeface="Gill Sans MT" charset="0"/>
              </a:rPr>
              <a:t>Don’t interrupt</a:t>
            </a:r>
          </a:p>
          <a:p>
            <a:pPr lvl="1"/>
            <a:r>
              <a:rPr lang="en-GB" sz="2800" b="1" dirty="0">
                <a:latin typeface="Gill Sans MT" charset="0"/>
                <a:ea typeface="Gill Sans MT" charset="0"/>
                <a:cs typeface="Gill Sans MT" charset="0"/>
              </a:rPr>
              <a:t>Make sure the speaker is definitely finished before you respond</a:t>
            </a:r>
          </a:p>
          <a:p>
            <a:pPr lvl="1"/>
            <a:endParaRPr lang="en-GB" sz="2800" b="1" dirty="0">
              <a:latin typeface="Gill Sans MT" charset="0"/>
              <a:ea typeface="Gill Sans MT" charset="0"/>
              <a:cs typeface="Gill Sans MT" charset="0"/>
            </a:endParaRPr>
          </a:p>
        </p:txBody>
      </p:sp>
      <p:sp>
        <p:nvSpPr>
          <p:cNvPr id="2" name="Slide Number Placeholder 1">
            <a:extLst>
              <a:ext uri="{FF2B5EF4-FFF2-40B4-BE49-F238E27FC236}">
                <a16:creationId xmlns:a16="http://schemas.microsoft.com/office/drawing/2014/main" id="{2E377699-C2AF-7943-826C-0CE34A7CC044}"/>
              </a:ext>
            </a:extLst>
          </p:cNvPr>
          <p:cNvSpPr>
            <a:spLocks noGrp="1"/>
          </p:cNvSpPr>
          <p:nvPr>
            <p:ph type="sldNum" sz="quarter" idx="12"/>
          </p:nvPr>
        </p:nvSpPr>
        <p:spPr/>
        <p:txBody>
          <a:bodyPr/>
          <a:lstStyle/>
          <a:p>
            <a:fld id="{106C8810-56A3-48C4-B096-A9F65D2844DC}" type="slidenum">
              <a:rPr lang="en-US" smtClean="0"/>
              <a:pPr/>
              <a:t>22</a:t>
            </a:fld>
            <a:endParaRPr lang="en-US"/>
          </a:p>
        </p:txBody>
      </p:sp>
    </p:spTree>
    <p:extLst>
      <p:ext uri="{BB962C8B-B14F-4D97-AF65-F5344CB8AC3E}">
        <p14:creationId xmlns:p14="http://schemas.microsoft.com/office/powerpoint/2010/main" val="9626774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ular Callout 4"/>
          <p:cNvSpPr/>
          <p:nvPr/>
        </p:nvSpPr>
        <p:spPr>
          <a:xfrm>
            <a:off x="7077205" y="1164921"/>
            <a:ext cx="4985359" cy="3858016"/>
          </a:xfrm>
          <a:prstGeom prst="wedgeRoundRectCallout">
            <a:avLst/>
          </a:prstGeom>
          <a:solidFill>
            <a:schemeClr val="accent1">
              <a:alpha val="6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106" name="Rectangle 2"/>
          <p:cNvSpPr>
            <a:spLocks noGrp="1" noChangeArrowheads="1"/>
          </p:cNvSpPr>
          <p:nvPr>
            <p:ph type="title"/>
          </p:nvPr>
        </p:nvSpPr>
        <p:spPr>
          <a:xfrm>
            <a:off x="838200" y="365126"/>
            <a:ext cx="10515600" cy="626548"/>
          </a:xfrm>
        </p:spPr>
        <p:txBody>
          <a:bodyPr>
            <a:normAutofit/>
          </a:bodyPr>
          <a:lstStyle/>
          <a:p>
            <a:pPr eaLnBrk="1" hangingPunct="1"/>
            <a:r>
              <a:rPr lang="en-US" altLang="en-US" sz="3600" b="1" dirty="0">
                <a:solidFill>
                  <a:srgbClr val="011893"/>
                </a:solidFill>
                <a:latin typeface="Gill Sans MT" panose="020B0502020104020203" pitchFamily="34" charset="0"/>
              </a:rPr>
              <a:t>Active Listening</a:t>
            </a:r>
          </a:p>
        </p:txBody>
      </p:sp>
      <p:sp>
        <p:nvSpPr>
          <p:cNvPr id="47107" name="Rectangle 3"/>
          <p:cNvSpPr>
            <a:spLocks noGrp="1" noChangeArrowheads="1"/>
          </p:cNvSpPr>
          <p:nvPr>
            <p:ph idx="1"/>
          </p:nvPr>
        </p:nvSpPr>
        <p:spPr>
          <a:xfrm>
            <a:off x="1039661" y="991674"/>
            <a:ext cx="6037544" cy="5485326"/>
          </a:xfrm>
        </p:spPr>
        <p:txBody>
          <a:bodyPr>
            <a:normAutofit/>
          </a:bodyPr>
          <a:lstStyle/>
          <a:p>
            <a:pPr marL="0" indent="0">
              <a:buNone/>
            </a:pPr>
            <a:r>
              <a:rPr lang="en-GB" sz="3200" dirty="0">
                <a:latin typeface="Gill Sans MT" charset="0"/>
                <a:ea typeface="Gill Sans MT" charset="0"/>
                <a:cs typeface="Gill Sans MT" charset="0"/>
              </a:rPr>
              <a:t>5 key elements for active listening:</a:t>
            </a:r>
          </a:p>
          <a:p>
            <a:pPr lvl="0">
              <a:lnSpc>
                <a:spcPct val="160000"/>
              </a:lnSpc>
            </a:pPr>
            <a:r>
              <a:rPr lang="en-GB" sz="2800" dirty="0">
                <a:solidFill>
                  <a:schemeClr val="accent1">
                    <a:lumMod val="75000"/>
                  </a:schemeClr>
                </a:solidFill>
                <a:latin typeface="Gill Sans MT" charset="0"/>
                <a:ea typeface="Gill Sans MT" charset="0"/>
                <a:cs typeface="Gill Sans MT" charset="0"/>
              </a:rPr>
              <a:t>Pay attention</a:t>
            </a:r>
          </a:p>
          <a:p>
            <a:pPr lvl="0">
              <a:lnSpc>
                <a:spcPct val="160000"/>
              </a:lnSpc>
            </a:pPr>
            <a:r>
              <a:rPr lang="en-GB" sz="2800" dirty="0">
                <a:solidFill>
                  <a:schemeClr val="accent1">
                    <a:lumMod val="75000"/>
                  </a:schemeClr>
                </a:solidFill>
                <a:latin typeface="Gill Sans MT" charset="0"/>
                <a:ea typeface="Gill Sans MT" charset="0"/>
                <a:cs typeface="Gill Sans MT" charset="0"/>
              </a:rPr>
              <a:t>Demonstrate that you’re listening</a:t>
            </a:r>
          </a:p>
          <a:p>
            <a:pPr lvl="0">
              <a:lnSpc>
                <a:spcPct val="160000"/>
              </a:lnSpc>
            </a:pPr>
            <a:r>
              <a:rPr lang="en-GB" sz="2800" dirty="0">
                <a:solidFill>
                  <a:schemeClr val="accent1">
                    <a:lumMod val="75000"/>
                  </a:schemeClr>
                </a:solidFill>
                <a:latin typeface="Gill Sans MT" charset="0"/>
                <a:ea typeface="Gill Sans MT" charset="0"/>
                <a:cs typeface="Gill Sans MT" charset="0"/>
              </a:rPr>
              <a:t>Reflect</a:t>
            </a:r>
          </a:p>
          <a:p>
            <a:pPr lvl="0">
              <a:lnSpc>
                <a:spcPct val="160000"/>
              </a:lnSpc>
            </a:pPr>
            <a:r>
              <a:rPr lang="en-GB" sz="2800" dirty="0">
                <a:solidFill>
                  <a:schemeClr val="accent1">
                    <a:lumMod val="75000"/>
                  </a:schemeClr>
                </a:solidFill>
                <a:latin typeface="Gill Sans MT" charset="0"/>
                <a:ea typeface="Gill Sans MT" charset="0"/>
                <a:cs typeface="Gill Sans MT" charset="0"/>
              </a:rPr>
              <a:t>Don’t judge (at least until they’ve finished!)</a:t>
            </a:r>
          </a:p>
          <a:p>
            <a:pPr lvl="0">
              <a:lnSpc>
                <a:spcPct val="160000"/>
              </a:lnSpc>
            </a:pPr>
            <a:r>
              <a:rPr lang="en-GB" sz="2800" b="1" dirty="0">
                <a:solidFill>
                  <a:schemeClr val="tx1"/>
                </a:solidFill>
                <a:latin typeface="Gill Sans MT" charset="0"/>
                <a:ea typeface="Gill Sans MT" charset="0"/>
                <a:cs typeface="Gill Sans MT" charset="0"/>
              </a:rPr>
              <a:t>Respond as appropriate</a:t>
            </a:r>
          </a:p>
          <a:p>
            <a:pPr eaLnBrk="1" hangingPunct="1">
              <a:lnSpc>
                <a:spcPct val="90000"/>
              </a:lnSpc>
            </a:pPr>
            <a:endParaRPr lang="en-US" altLang="en-US" dirty="0">
              <a:latin typeface="Gill Sans MT" charset="0"/>
              <a:ea typeface="Gill Sans MT" charset="0"/>
              <a:cs typeface="Gill Sans MT" charset="0"/>
            </a:endParaRPr>
          </a:p>
        </p:txBody>
      </p:sp>
      <p:sp>
        <p:nvSpPr>
          <p:cNvPr id="4" name="Rectangle 3"/>
          <p:cNvSpPr txBox="1">
            <a:spLocks noChangeArrowheads="1"/>
          </p:cNvSpPr>
          <p:nvPr/>
        </p:nvSpPr>
        <p:spPr>
          <a:xfrm>
            <a:off x="7515616" y="1618222"/>
            <a:ext cx="4546948" cy="1914118"/>
          </a:xfrm>
          <a:prstGeom prst="rect">
            <a:avLst/>
          </a:prstGeom>
        </p:spPr>
        <p:txBody>
          <a:bodyPr vert="horz" lIns="91440" tIns="45720" rIns="91440" bIns="45720" rtlCol="0">
            <a:no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lvl="1"/>
            <a:endParaRPr lang="en-GB" sz="2800" b="1" dirty="0">
              <a:latin typeface="Gill Sans MT" charset="0"/>
              <a:ea typeface="Gill Sans MT" charset="0"/>
              <a:cs typeface="Gill Sans MT" charset="0"/>
            </a:endParaRPr>
          </a:p>
          <a:p>
            <a:pPr lvl="1"/>
            <a:endParaRPr lang="en-GB" sz="2800" b="1" dirty="0">
              <a:latin typeface="Gill Sans MT" charset="0"/>
              <a:ea typeface="Gill Sans MT" charset="0"/>
              <a:cs typeface="Gill Sans MT" charset="0"/>
            </a:endParaRPr>
          </a:p>
        </p:txBody>
      </p:sp>
      <p:sp>
        <p:nvSpPr>
          <p:cNvPr id="6" name="Rectangle 3"/>
          <p:cNvSpPr txBox="1">
            <a:spLocks noChangeArrowheads="1"/>
          </p:cNvSpPr>
          <p:nvPr/>
        </p:nvSpPr>
        <p:spPr>
          <a:xfrm>
            <a:off x="7515616" y="1655800"/>
            <a:ext cx="4546948" cy="2903674"/>
          </a:xfrm>
          <a:prstGeom prst="rect">
            <a:avLst/>
          </a:prstGeom>
        </p:spPr>
        <p:txBody>
          <a:bodyPr vert="horz" lIns="91440" tIns="45720" rIns="91440" bIns="45720" rtlCol="0">
            <a:no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lvl="1"/>
            <a:r>
              <a:rPr lang="en-GB" sz="2800" b="1" dirty="0">
                <a:latin typeface="Gill Sans MT" charset="0"/>
                <a:ea typeface="Gill Sans MT" charset="0"/>
                <a:cs typeface="Gill Sans MT" charset="0"/>
              </a:rPr>
              <a:t>Be honest</a:t>
            </a:r>
          </a:p>
          <a:p>
            <a:pPr lvl="1"/>
            <a:r>
              <a:rPr lang="en-GB" sz="2800" b="1" dirty="0">
                <a:latin typeface="Gill Sans MT" charset="0"/>
                <a:ea typeface="Gill Sans MT" charset="0"/>
                <a:cs typeface="Gill Sans MT" charset="0"/>
              </a:rPr>
              <a:t>Be respectful</a:t>
            </a:r>
          </a:p>
          <a:p>
            <a:pPr lvl="1"/>
            <a:r>
              <a:rPr lang="en-GB" sz="2800" b="1" dirty="0">
                <a:latin typeface="Gill Sans MT" charset="0"/>
                <a:ea typeface="Gill Sans MT" charset="0"/>
                <a:cs typeface="Gill Sans MT" charset="0"/>
              </a:rPr>
              <a:t>Ask more questions if necessary</a:t>
            </a:r>
          </a:p>
          <a:p>
            <a:pPr lvl="1"/>
            <a:r>
              <a:rPr lang="en-GB" sz="2800" b="1" dirty="0">
                <a:latin typeface="Gill Sans MT" charset="0"/>
                <a:ea typeface="Gill Sans MT" charset="0"/>
                <a:cs typeface="Gill Sans MT" charset="0"/>
              </a:rPr>
              <a:t>Or just thank the speaker for taking the time to speak to you!</a:t>
            </a:r>
          </a:p>
        </p:txBody>
      </p:sp>
      <p:sp>
        <p:nvSpPr>
          <p:cNvPr id="2" name="Slide Number Placeholder 1">
            <a:extLst>
              <a:ext uri="{FF2B5EF4-FFF2-40B4-BE49-F238E27FC236}">
                <a16:creationId xmlns:a16="http://schemas.microsoft.com/office/drawing/2014/main" id="{3F811F39-897F-D54D-948A-A5188061D768}"/>
              </a:ext>
            </a:extLst>
          </p:cNvPr>
          <p:cNvSpPr>
            <a:spLocks noGrp="1"/>
          </p:cNvSpPr>
          <p:nvPr>
            <p:ph type="sldNum" sz="quarter" idx="12"/>
          </p:nvPr>
        </p:nvSpPr>
        <p:spPr/>
        <p:txBody>
          <a:bodyPr/>
          <a:lstStyle/>
          <a:p>
            <a:fld id="{106C8810-56A3-48C4-B096-A9F65D2844DC}" type="slidenum">
              <a:rPr lang="en-US" smtClean="0"/>
              <a:pPr/>
              <a:t>23</a:t>
            </a:fld>
            <a:endParaRPr lang="en-US"/>
          </a:p>
        </p:txBody>
      </p:sp>
    </p:spTree>
    <p:extLst>
      <p:ext uri="{BB962C8B-B14F-4D97-AF65-F5344CB8AC3E}">
        <p14:creationId xmlns:p14="http://schemas.microsoft.com/office/powerpoint/2010/main" val="11213512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838200" y="365126"/>
            <a:ext cx="10515600" cy="626548"/>
          </a:xfrm>
        </p:spPr>
        <p:txBody>
          <a:bodyPr>
            <a:normAutofit/>
          </a:bodyPr>
          <a:lstStyle/>
          <a:p>
            <a:pPr eaLnBrk="1" hangingPunct="1"/>
            <a:r>
              <a:rPr lang="en-US" altLang="en-US" sz="3600" b="1" dirty="0">
                <a:solidFill>
                  <a:srgbClr val="011893"/>
                </a:solidFill>
                <a:latin typeface="Gill Sans MT" panose="020B0502020104020203" pitchFamily="34" charset="0"/>
              </a:rPr>
              <a:t>Active Listening</a:t>
            </a:r>
          </a:p>
        </p:txBody>
      </p:sp>
      <p:sp>
        <p:nvSpPr>
          <p:cNvPr id="47107" name="Rectangle 3"/>
          <p:cNvSpPr>
            <a:spLocks noGrp="1" noChangeArrowheads="1"/>
          </p:cNvSpPr>
          <p:nvPr>
            <p:ph idx="1"/>
          </p:nvPr>
        </p:nvSpPr>
        <p:spPr>
          <a:xfrm>
            <a:off x="1039660" y="1145597"/>
            <a:ext cx="10314140" cy="5085082"/>
          </a:xfrm>
        </p:spPr>
        <p:txBody>
          <a:bodyPr>
            <a:normAutofit/>
          </a:bodyPr>
          <a:lstStyle/>
          <a:p>
            <a:pPr marL="0" indent="0" eaLnBrk="1" hangingPunct="1">
              <a:lnSpc>
                <a:spcPct val="90000"/>
              </a:lnSpc>
              <a:buNone/>
            </a:pPr>
            <a:r>
              <a:rPr lang="en-US" altLang="en-US" sz="3200" b="1" dirty="0">
                <a:latin typeface="Gill Sans MT" charset="0"/>
                <a:ea typeface="Gill Sans MT" charset="0"/>
                <a:cs typeface="Gill Sans MT" charset="0"/>
              </a:rPr>
              <a:t>Responding appropriately </a:t>
            </a:r>
          </a:p>
          <a:p>
            <a:pPr marL="0" indent="0" eaLnBrk="1" hangingPunct="1">
              <a:lnSpc>
                <a:spcPct val="90000"/>
              </a:lnSpc>
              <a:buNone/>
            </a:pPr>
            <a:r>
              <a:rPr lang="en-US" altLang="en-US" sz="3200" dirty="0">
                <a:latin typeface="Gill Sans MT" charset="0"/>
                <a:ea typeface="Gill Sans MT" charset="0"/>
                <a:cs typeface="Gill Sans MT" charset="0"/>
              </a:rPr>
              <a:t>Acknowledging to show you’ve heard and comprehended</a:t>
            </a:r>
          </a:p>
          <a:p>
            <a:pPr lvl="1">
              <a:lnSpc>
                <a:spcPct val="90000"/>
              </a:lnSpc>
            </a:pPr>
            <a:r>
              <a:rPr lang="en-US" altLang="en-US" sz="3200" dirty="0">
                <a:latin typeface="Gill Sans MT" charset="0"/>
                <a:ea typeface="Gill Sans MT" charset="0"/>
                <a:cs typeface="Gill Sans MT" charset="0"/>
              </a:rPr>
              <a:t>“I know you want to enter that area, but there are restrictions”</a:t>
            </a:r>
          </a:p>
          <a:p>
            <a:pPr lvl="1">
              <a:lnSpc>
                <a:spcPct val="90000"/>
              </a:lnSpc>
            </a:pPr>
            <a:r>
              <a:rPr lang="en-US" altLang="en-US" sz="3200" dirty="0">
                <a:latin typeface="Gill Sans MT" charset="0"/>
                <a:ea typeface="Gill Sans MT" charset="0"/>
                <a:cs typeface="Gill Sans MT" charset="0"/>
              </a:rPr>
              <a:t>“You say animals bother you during the rainy season, so let’s discuss that in more detail”</a:t>
            </a:r>
          </a:p>
          <a:p>
            <a:pPr>
              <a:lnSpc>
                <a:spcPct val="90000"/>
              </a:lnSpc>
            </a:pPr>
            <a:r>
              <a:rPr lang="en-US" altLang="en-US" sz="3200" dirty="0">
                <a:latin typeface="Gill Sans MT" charset="0"/>
                <a:ea typeface="Gill Sans MT" charset="0"/>
                <a:cs typeface="Gill Sans MT" charset="0"/>
              </a:rPr>
              <a:t>Asking questions to fully understand</a:t>
            </a:r>
          </a:p>
          <a:p>
            <a:pPr lvl="1">
              <a:lnSpc>
                <a:spcPct val="90000"/>
              </a:lnSpc>
            </a:pPr>
            <a:r>
              <a:rPr lang="en-US" altLang="en-US" sz="3200" dirty="0">
                <a:latin typeface="Gill Sans MT" charset="0"/>
                <a:ea typeface="Gill Sans MT" charset="0"/>
                <a:cs typeface="Gill Sans MT" charset="0"/>
              </a:rPr>
              <a:t>“Can you explain that in more detail?”</a:t>
            </a:r>
          </a:p>
          <a:p>
            <a:pPr lvl="1">
              <a:lnSpc>
                <a:spcPct val="90000"/>
              </a:lnSpc>
            </a:pPr>
            <a:r>
              <a:rPr lang="en-US" altLang="en-US" sz="3200" dirty="0">
                <a:latin typeface="Gill Sans MT" charset="0"/>
                <a:ea typeface="Gill Sans MT" charset="0"/>
                <a:cs typeface="Gill Sans MT" charset="0"/>
              </a:rPr>
              <a:t>“What did you mean when you said...?”</a:t>
            </a:r>
          </a:p>
          <a:p>
            <a:pPr lvl="1">
              <a:lnSpc>
                <a:spcPct val="90000"/>
              </a:lnSpc>
            </a:pPr>
            <a:endParaRPr lang="en-US" altLang="en-US" sz="3200" dirty="0">
              <a:latin typeface="Gill Sans MT" charset="0"/>
              <a:ea typeface="Gill Sans MT" charset="0"/>
              <a:cs typeface="Gill Sans MT" charset="0"/>
            </a:endParaRPr>
          </a:p>
        </p:txBody>
      </p:sp>
      <p:sp>
        <p:nvSpPr>
          <p:cNvPr id="4" name="Rectangle 3"/>
          <p:cNvSpPr txBox="1">
            <a:spLocks noChangeArrowheads="1"/>
          </p:cNvSpPr>
          <p:nvPr/>
        </p:nvSpPr>
        <p:spPr>
          <a:xfrm>
            <a:off x="7515616" y="1618222"/>
            <a:ext cx="4546948" cy="1914118"/>
          </a:xfrm>
          <a:prstGeom prst="rect">
            <a:avLst/>
          </a:prstGeom>
        </p:spPr>
        <p:txBody>
          <a:bodyPr vert="horz" lIns="91440" tIns="45720" rIns="91440" bIns="45720" rtlCol="0">
            <a:no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lvl="1"/>
            <a:endParaRPr lang="en-GB" sz="2800" b="1" dirty="0">
              <a:latin typeface="Gill Sans MT" charset="0"/>
              <a:ea typeface="Gill Sans MT" charset="0"/>
              <a:cs typeface="Gill Sans MT" charset="0"/>
            </a:endParaRPr>
          </a:p>
          <a:p>
            <a:pPr lvl="1"/>
            <a:endParaRPr lang="en-GB" sz="2800" b="1" dirty="0">
              <a:latin typeface="Gill Sans MT" charset="0"/>
              <a:ea typeface="Gill Sans MT" charset="0"/>
              <a:cs typeface="Gill Sans MT" charset="0"/>
            </a:endParaRPr>
          </a:p>
        </p:txBody>
      </p:sp>
      <p:sp>
        <p:nvSpPr>
          <p:cNvPr id="2" name="Slide Number Placeholder 1">
            <a:extLst>
              <a:ext uri="{FF2B5EF4-FFF2-40B4-BE49-F238E27FC236}">
                <a16:creationId xmlns:a16="http://schemas.microsoft.com/office/drawing/2014/main" id="{4B109B19-F843-1C4A-AD8A-3ADA8765B919}"/>
              </a:ext>
            </a:extLst>
          </p:cNvPr>
          <p:cNvSpPr>
            <a:spLocks noGrp="1"/>
          </p:cNvSpPr>
          <p:nvPr>
            <p:ph type="sldNum" sz="quarter" idx="12"/>
          </p:nvPr>
        </p:nvSpPr>
        <p:spPr/>
        <p:txBody>
          <a:bodyPr/>
          <a:lstStyle/>
          <a:p>
            <a:fld id="{106C8810-56A3-48C4-B096-A9F65D2844DC}" type="slidenum">
              <a:rPr lang="en-US" smtClean="0"/>
              <a:pPr/>
              <a:t>24</a:t>
            </a:fld>
            <a:endParaRPr lang="en-US"/>
          </a:p>
        </p:txBody>
      </p:sp>
    </p:spTree>
    <p:extLst>
      <p:ext uri="{BB962C8B-B14F-4D97-AF65-F5344CB8AC3E}">
        <p14:creationId xmlns:p14="http://schemas.microsoft.com/office/powerpoint/2010/main" val="13466548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838200" y="365126"/>
            <a:ext cx="10515600" cy="626548"/>
          </a:xfrm>
        </p:spPr>
        <p:txBody>
          <a:bodyPr>
            <a:normAutofit/>
          </a:bodyPr>
          <a:lstStyle/>
          <a:p>
            <a:pPr eaLnBrk="1" hangingPunct="1"/>
            <a:r>
              <a:rPr lang="en-US" altLang="en-US" sz="3600" b="1" dirty="0">
                <a:solidFill>
                  <a:srgbClr val="011893"/>
                </a:solidFill>
                <a:latin typeface="Gill Sans MT" panose="020B0502020104020203" pitchFamily="34" charset="0"/>
              </a:rPr>
              <a:t>Active Listening</a:t>
            </a:r>
          </a:p>
        </p:txBody>
      </p:sp>
      <p:sp>
        <p:nvSpPr>
          <p:cNvPr id="47107" name="Rectangle 3"/>
          <p:cNvSpPr>
            <a:spLocks noGrp="1" noChangeArrowheads="1"/>
          </p:cNvSpPr>
          <p:nvPr>
            <p:ph idx="1"/>
          </p:nvPr>
        </p:nvSpPr>
        <p:spPr>
          <a:xfrm>
            <a:off x="1039660" y="1308998"/>
            <a:ext cx="10314140" cy="3199207"/>
          </a:xfrm>
        </p:spPr>
        <p:txBody>
          <a:bodyPr>
            <a:normAutofit fontScale="92500" lnSpcReduction="10000"/>
          </a:bodyPr>
          <a:lstStyle/>
          <a:p>
            <a:pPr>
              <a:lnSpc>
                <a:spcPct val="90000"/>
              </a:lnSpc>
            </a:pPr>
            <a:r>
              <a:rPr lang="en-US" altLang="en-US" sz="3200" dirty="0" err="1">
                <a:latin typeface="Gill Sans MT" charset="0"/>
                <a:ea typeface="Gill Sans MT" charset="0"/>
                <a:cs typeface="Gill Sans MT" charset="0"/>
              </a:rPr>
              <a:t>Empathising</a:t>
            </a:r>
            <a:r>
              <a:rPr lang="en-US" altLang="en-US" sz="3200" dirty="0">
                <a:latin typeface="Gill Sans MT" charset="0"/>
                <a:ea typeface="Gill Sans MT" charset="0"/>
                <a:cs typeface="Gill Sans MT" charset="0"/>
              </a:rPr>
              <a:t> to show you understand someone’s </a:t>
            </a:r>
            <a:r>
              <a:rPr lang="en-US" altLang="en-US" sz="3200" u="sng" dirty="0">
                <a:latin typeface="Gill Sans MT" charset="0"/>
                <a:ea typeface="Gill Sans MT" charset="0"/>
                <a:cs typeface="Gill Sans MT" charset="0"/>
              </a:rPr>
              <a:t>feelings</a:t>
            </a:r>
          </a:p>
          <a:p>
            <a:pPr lvl="1">
              <a:lnSpc>
                <a:spcPct val="90000"/>
              </a:lnSpc>
            </a:pPr>
            <a:r>
              <a:rPr lang="en-US" altLang="en-US" sz="3200" dirty="0">
                <a:latin typeface="Gill Sans MT" charset="0"/>
                <a:ea typeface="Gill Sans MT" charset="0"/>
                <a:cs typeface="Gill Sans MT" charset="0"/>
              </a:rPr>
              <a:t>“I can understand you’d find this situation frustrating”</a:t>
            </a:r>
          </a:p>
          <a:p>
            <a:pPr lvl="1">
              <a:lnSpc>
                <a:spcPct val="90000"/>
              </a:lnSpc>
            </a:pPr>
            <a:r>
              <a:rPr lang="en-US" altLang="en-US" sz="3200" dirty="0">
                <a:latin typeface="Gill Sans MT" charset="0"/>
                <a:ea typeface="Gill Sans MT" charset="0"/>
                <a:cs typeface="Gill Sans MT" charset="0"/>
              </a:rPr>
              <a:t>“I know you feel like this rule isn’t fair”</a:t>
            </a:r>
          </a:p>
          <a:p>
            <a:pPr marL="0" lvl="1" indent="0">
              <a:lnSpc>
                <a:spcPct val="90000"/>
              </a:lnSpc>
              <a:buNone/>
            </a:pPr>
            <a:endParaRPr lang="en-US" altLang="en-US" sz="3200" i="0" dirty="0">
              <a:latin typeface="Gill Sans MT" charset="0"/>
              <a:ea typeface="Gill Sans MT" charset="0"/>
              <a:cs typeface="Gill Sans MT" charset="0"/>
            </a:endParaRPr>
          </a:p>
          <a:p>
            <a:pPr marL="0" lvl="1" indent="0" algn="ctr">
              <a:lnSpc>
                <a:spcPct val="90000"/>
              </a:lnSpc>
              <a:buNone/>
            </a:pPr>
            <a:r>
              <a:rPr lang="en-US" altLang="en-US" sz="3200" i="0" dirty="0" err="1">
                <a:latin typeface="Gill Sans MT" charset="0"/>
                <a:ea typeface="Gill Sans MT" charset="0"/>
                <a:cs typeface="Gill Sans MT" charset="0"/>
              </a:rPr>
              <a:t>Empathising</a:t>
            </a:r>
            <a:r>
              <a:rPr lang="en-US" altLang="en-US" sz="3200" i="0" dirty="0">
                <a:latin typeface="Gill Sans MT" charset="0"/>
                <a:ea typeface="Gill Sans MT" charset="0"/>
                <a:cs typeface="Gill Sans MT" charset="0"/>
              </a:rPr>
              <a:t> doesn’t necessarily mean you agree. You are just demonstrating that you have understood the message and feeling that is being communicated to you</a:t>
            </a:r>
          </a:p>
          <a:p>
            <a:pPr lvl="1">
              <a:lnSpc>
                <a:spcPct val="90000"/>
              </a:lnSpc>
            </a:pPr>
            <a:endParaRPr lang="en-US" altLang="en-US" sz="2800" dirty="0">
              <a:latin typeface="Gill Sans MT" charset="0"/>
              <a:ea typeface="Gill Sans MT" charset="0"/>
              <a:cs typeface="Gill Sans MT" charset="0"/>
            </a:endParaRPr>
          </a:p>
        </p:txBody>
      </p:sp>
      <p:sp>
        <p:nvSpPr>
          <p:cNvPr id="4" name="Rectangle 3"/>
          <p:cNvSpPr txBox="1">
            <a:spLocks noChangeArrowheads="1"/>
          </p:cNvSpPr>
          <p:nvPr/>
        </p:nvSpPr>
        <p:spPr>
          <a:xfrm>
            <a:off x="7515616" y="1618222"/>
            <a:ext cx="4546948" cy="1914118"/>
          </a:xfrm>
          <a:prstGeom prst="rect">
            <a:avLst/>
          </a:prstGeom>
        </p:spPr>
        <p:txBody>
          <a:bodyPr vert="horz" lIns="91440" tIns="45720" rIns="91440" bIns="45720" rtlCol="0">
            <a:no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lvl="1"/>
            <a:endParaRPr lang="en-GB" sz="2800" b="1" dirty="0">
              <a:latin typeface="Gill Sans MT" charset="0"/>
              <a:ea typeface="Gill Sans MT" charset="0"/>
              <a:cs typeface="Gill Sans MT" charset="0"/>
            </a:endParaRPr>
          </a:p>
          <a:p>
            <a:pPr lvl="1"/>
            <a:endParaRPr lang="en-GB" sz="2800" b="1" dirty="0">
              <a:latin typeface="Gill Sans MT" charset="0"/>
              <a:ea typeface="Gill Sans MT" charset="0"/>
              <a:cs typeface="Gill Sans MT" charset="0"/>
            </a:endParaRPr>
          </a:p>
        </p:txBody>
      </p:sp>
      <p:sp>
        <p:nvSpPr>
          <p:cNvPr id="2" name="TextBox 1"/>
          <p:cNvSpPr txBox="1"/>
          <p:nvPr/>
        </p:nvSpPr>
        <p:spPr>
          <a:xfrm>
            <a:off x="1039661" y="4543589"/>
            <a:ext cx="10314139" cy="2092881"/>
          </a:xfrm>
          <a:prstGeom prst="rect">
            <a:avLst/>
          </a:prstGeom>
          <a:noFill/>
        </p:spPr>
        <p:txBody>
          <a:bodyPr wrap="square" rtlCol="0">
            <a:spAutoFit/>
          </a:bodyPr>
          <a:lstStyle/>
          <a:p>
            <a:pPr marL="0" lvl="1" algn="ctr"/>
            <a:r>
              <a:rPr lang="en-US" altLang="en-US" sz="3600" i="1" dirty="0">
                <a:latin typeface="Gill Sans MT" charset="0"/>
                <a:ea typeface="Gill Sans MT" charset="0"/>
                <a:cs typeface="Gill Sans MT" charset="0"/>
              </a:rPr>
              <a:t>If used well, Active Listening can help move a conflict beyond attacking and defending, and towards constructive dialogue</a:t>
            </a:r>
          </a:p>
          <a:p>
            <a:endParaRPr lang="en-US" dirty="0"/>
          </a:p>
        </p:txBody>
      </p:sp>
      <p:sp>
        <p:nvSpPr>
          <p:cNvPr id="3" name="Slide Number Placeholder 2">
            <a:extLst>
              <a:ext uri="{FF2B5EF4-FFF2-40B4-BE49-F238E27FC236}">
                <a16:creationId xmlns:a16="http://schemas.microsoft.com/office/drawing/2014/main" id="{3F8AC61A-68E2-9645-976E-17FB7018B0AD}"/>
              </a:ext>
            </a:extLst>
          </p:cNvPr>
          <p:cNvSpPr>
            <a:spLocks noGrp="1"/>
          </p:cNvSpPr>
          <p:nvPr>
            <p:ph type="sldNum" sz="quarter" idx="12"/>
          </p:nvPr>
        </p:nvSpPr>
        <p:spPr/>
        <p:txBody>
          <a:bodyPr/>
          <a:lstStyle/>
          <a:p>
            <a:fld id="{106C8810-56A3-48C4-B096-A9F65D2844DC}" type="slidenum">
              <a:rPr lang="en-US" smtClean="0"/>
              <a:pPr/>
              <a:t>25</a:t>
            </a:fld>
            <a:endParaRPr lang="en-US"/>
          </a:p>
        </p:txBody>
      </p:sp>
    </p:spTree>
    <p:extLst>
      <p:ext uri="{BB962C8B-B14F-4D97-AF65-F5344CB8AC3E}">
        <p14:creationId xmlns:p14="http://schemas.microsoft.com/office/powerpoint/2010/main" val="1180912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915127" y="1194403"/>
            <a:ext cx="8361229" cy="1761825"/>
          </a:xfrm>
        </p:spPr>
        <p:txBody>
          <a:bodyPr>
            <a:normAutofit/>
          </a:bodyPr>
          <a:lstStyle/>
          <a:p>
            <a:r>
              <a:rPr lang="en-US" sz="5400" b="1" cap="none" dirty="0">
                <a:solidFill>
                  <a:srgbClr val="011893"/>
                </a:solidFill>
                <a:latin typeface="Gill Sans MT" panose="020B0502020104020203" pitchFamily="34" charset="0"/>
              </a:rPr>
              <a:t>3. Barriers to effective communication</a:t>
            </a:r>
            <a:endParaRPr lang="en-GB" sz="5400" b="1" cap="none" dirty="0">
              <a:solidFill>
                <a:srgbClr val="011893"/>
              </a:solidFill>
              <a:latin typeface="Gill Sans MT" panose="020B0502020104020203" pitchFamily="34" charset="0"/>
            </a:endParaRPr>
          </a:p>
        </p:txBody>
      </p:sp>
      <p:sp>
        <p:nvSpPr>
          <p:cNvPr id="2" name="Subtitle 1"/>
          <p:cNvSpPr>
            <a:spLocks noGrp="1"/>
          </p:cNvSpPr>
          <p:nvPr>
            <p:ph type="subTitle" idx="1"/>
          </p:nvPr>
        </p:nvSpPr>
        <p:spPr>
          <a:xfrm>
            <a:off x="2679905" y="3198294"/>
            <a:ext cx="6831673" cy="1086237"/>
          </a:xfrm>
        </p:spPr>
        <p:txBody>
          <a:bodyPr>
            <a:normAutofit/>
          </a:bodyPr>
          <a:lstStyle/>
          <a:p>
            <a:r>
              <a:rPr lang="en-US" sz="2800" i="1" dirty="0">
                <a:latin typeface="Gill Sans MT" panose="020B0502020104020203" pitchFamily="34" charset="0"/>
              </a:rPr>
              <a:t>Learning objective 3: Develop ability to identify barriers to effective communication</a:t>
            </a:r>
          </a:p>
          <a:p>
            <a:endParaRPr lang="en-US" i="1" dirty="0">
              <a:latin typeface="Gill Sans MT" charset="0"/>
              <a:ea typeface="Gill Sans MT" charset="0"/>
              <a:cs typeface="Gill Sans MT" charset="0"/>
            </a:endParaRPr>
          </a:p>
        </p:txBody>
      </p:sp>
      <p:sp>
        <p:nvSpPr>
          <p:cNvPr id="3" name="Slide Number Placeholder 2">
            <a:extLst>
              <a:ext uri="{FF2B5EF4-FFF2-40B4-BE49-F238E27FC236}">
                <a16:creationId xmlns:a16="http://schemas.microsoft.com/office/drawing/2014/main" id="{CDF0536B-87A4-1E47-8551-ECB0123B4624}"/>
              </a:ext>
            </a:extLst>
          </p:cNvPr>
          <p:cNvSpPr>
            <a:spLocks noGrp="1"/>
          </p:cNvSpPr>
          <p:nvPr>
            <p:ph type="sldNum" sz="quarter" idx="12"/>
          </p:nvPr>
        </p:nvSpPr>
        <p:spPr/>
        <p:txBody>
          <a:bodyPr/>
          <a:lstStyle/>
          <a:p>
            <a:fld id="{3E7F3D99-3854-425F-BAC9-A403D7AC820C}" type="slidenum">
              <a:rPr lang="en-US" smtClean="0"/>
              <a:pPr/>
              <a:t>26</a:t>
            </a:fld>
            <a:endParaRPr lang="en-US"/>
          </a:p>
        </p:txBody>
      </p:sp>
    </p:spTree>
    <p:extLst>
      <p:ext uri="{BB962C8B-B14F-4D97-AF65-F5344CB8AC3E}">
        <p14:creationId xmlns:p14="http://schemas.microsoft.com/office/powerpoint/2010/main" val="14898006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00834"/>
            <a:ext cx="10134600" cy="984214"/>
          </a:xfrm>
        </p:spPr>
        <p:txBody>
          <a:bodyPr>
            <a:normAutofit/>
          </a:bodyPr>
          <a:lstStyle/>
          <a:p>
            <a:r>
              <a:rPr lang="en-US" sz="3600" b="1" dirty="0">
                <a:solidFill>
                  <a:srgbClr val="011893"/>
                </a:solidFill>
                <a:latin typeface="Gill Sans MT" panose="020B0502020104020203" pitchFamily="34" charset="0"/>
              </a:rPr>
              <a:t>Common communication barriers</a:t>
            </a:r>
            <a:endParaRPr lang="en-GB" sz="3600" b="1" dirty="0">
              <a:solidFill>
                <a:srgbClr val="011893"/>
              </a:solidFill>
              <a:latin typeface="Gill Sans MT" panose="020B0502020104020203" pitchFamily="34" charset="0"/>
            </a:endParaRPr>
          </a:p>
        </p:txBody>
      </p:sp>
      <p:sp>
        <p:nvSpPr>
          <p:cNvPr id="3" name="Content Placeholder 2"/>
          <p:cNvSpPr>
            <a:spLocks noGrp="1"/>
          </p:cNvSpPr>
          <p:nvPr>
            <p:ph idx="1"/>
          </p:nvPr>
        </p:nvSpPr>
        <p:spPr>
          <a:xfrm>
            <a:off x="838200" y="1385047"/>
            <a:ext cx="10515600" cy="5472953"/>
          </a:xfrm>
        </p:spPr>
        <p:txBody>
          <a:bodyPr>
            <a:normAutofit/>
          </a:bodyPr>
          <a:lstStyle/>
          <a:p>
            <a:pPr>
              <a:buFont typeface="Wingdings" panose="05000000000000000000" pitchFamily="2" charset="2"/>
              <a:buChar char="q"/>
            </a:pPr>
            <a:r>
              <a:rPr lang="en-GB" sz="3200" b="1" dirty="0">
                <a:solidFill>
                  <a:srgbClr val="011893"/>
                </a:solidFill>
                <a:latin typeface="Gill Sans MT" charset="0"/>
                <a:ea typeface="Gill Sans MT" charset="0"/>
                <a:cs typeface="Gill Sans MT" charset="0"/>
              </a:rPr>
              <a:t>Language barriers</a:t>
            </a:r>
            <a:r>
              <a:rPr lang="en-GB" sz="3200" dirty="0">
                <a:solidFill>
                  <a:srgbClr val="011893"/>
                </a:solidFill>
                <a:latin typeface="Gill Sans MT" charset="0"/>
                <a:ea typeface="Gill Sans MT" charset="0"/>
                <a:cs typeface="Gill Sans MT" charset="0"/>
              </a:rPr>
              <a:t>: </a:t>
            </a:r>
          </a:p>
          <a:p>
            <a:pPr lvl="1">
              <a:buFont typeface="Wingdings" panose="05000000000000000000" pitchFamily="2" charset="2"/>
              <a:buChar char="§"/>
            </a:pPr>
            <a:r>
              <a:rPr lang="en-GB" sz="3200" dirty="0">
                <a:latin typeface="Gill Sans MT" charset="0"/>
                <a:ea typeface="Gill Sans MT" charset="0"/>
                <a:cs typeface="Gill Sans MT" charset="0"/>
              </a:rPr>
              <a:t>Use of jargon </a:t>
            </a:r>
          </a:p>
          <a:p>
            <a:pPr lvl="1">
              <a:buFont typeface="Wingdings" panose="05000000000000000000" pitchFamily="2" charset="2"/>
              <a:buChar char="§"/>
            </a:pPr>
            <a:r>
              <a:rPr lang="en-US" sz="3200" dirty="0">
                <a:latin typeface="Gill Sans MT" charset="0"/>
                <a:ea typeface="Gill Sans MT" charset="0"/>
                <a:cs typeface="Gill Sans MT" charset="0"/>
              </a:rPr>
              <a:t>Knowledge of local languages</a:t>
            </a:r>
          </a:p>
          <a:p>
            <a:pPr lvl="1">
              <a:buFont typeface="Wingdings" panose="05000000000000000000" pitchFamily="2" charset="2"/>
              <a:buChar char="§"/>
            </a:pPr>
            <a:endParaRPr lang="en-US" sz="3200" dirty="0">
              <a:latin typeface="Gill Sans MT" charset="0"/>
              <a:ea typeface="Gill Sans MT" charset="0"/>
              <a:cs typeface="Gill Sans MT" charset="0"/>
            </a:endParaRPr>
          </a:p>
          <a:p>
            <a:pPr>
              <a:buFont typeface="Wingdings" panose="05000000000000000000" pitchFamily="2" charset="2"/>
              <a:buChar char="q"/>
            </a:pPr>
            <a:r>
              <a:rPr lang="en-US" sz="3200" b="1" dirty="0">
                <a:solidFill>
                  <a:srgbClr val="011893"/>
                </a:solidFill>
                <a:latin typeface="Gill Sans MT" charset="0"/>
                <a:ea typeface="Gill Sans MT" charset="0"/>
                <a:cs typeface="Gill Sans MT" charset="0"/>
              </a:rPr>
              <a:t>Cultural barriers</a:t>
            </a:r>
          </a:p>
          <a:p>
            <a:pPr lvl="1">
              <a:buFont typeface="Wingdings" panose="05000000000000000000" pitchFamily="2" charset="2"/>
              <a:buChar char="§"/>
            </a:pPr>
            <a:r>
              <a:rPr lang="en-US" sz="3200" dirty="0">
                <a:latin typeface="Gill Sans MT" charset="0"/>
                <a:ea typeface="Gill Sans MT" charset="0"/>
                <a:cs typeface="Gill Sans MT" charset="0"/>
              </a:rPr>
              <a:t>Gender dynamics: who can address who? Who is taken seriously? Who is listened to?</a:t>
            </a:r>
          </a:p>
          <a:p>
            <a:pPr lvl="1">
              <a:buFont typeface="Wingdings" panose="05000000000000000000" pitchFamily="2" charset="2"/>
              <a:buChar char="§"/>
            </a:pPr>
            <a:r>
              <a:rPr lang="en-US" sz="3200" dirty="0">
                <a:latin typeface="Gill Sans MT" charset="0"/>
                <a:ea typeface="Gill Sans MT" charset="0"/>
                <a:cs typeface="Gill Sans MT" charset="0"/>
              </a:rPr>
              <a:t>Community structures e.g. </a:t>
            </a:r>
            <a:r>
              <a:rPr lang="en-US" sz="3200" dirty="0" err="1">
                <a:latin typeface="Gill Sans MT" charset="0"/>
                <a:ea typeface="Gill Sans MT" charset="0"/>
                <a:cs typeface="Gill Sans MT" charset="0"/>
              </a:rPr>
              <a:t>Karamajong</a:t>
            </a:r>
            <a:r>
              <a:rPr lang="en-US" sz="3200" dirty="0">
                <a:latin typeface="Gill Sans MT" charset="0"/>
                <a:ea typeface="Gill Sans MT" charset="0"/>
                <a:cs typeface="Gill Sans MT" charset="0"/>
              </a:rPr>
              <a:t> age group arrangements</a:t>
            </a:r>
          </a:p>
          <a:p>
            <a:pPr>
              <a:buFont typeface="Wingdings" panose="05000000000000000000" pitchFamily="2" charset="2"/>
              <a:buChar char="q"/>
            </a:pPr>
            <a:endParaRPr lang="en-GB" dirty="0"/>
          </a:p>
          <a:p>
            <a:pPr>
              <a:buFont typeface="Wingdings" panose="05000000000000000000" pitchFamily="2" charset="2"/>
              <a:buChar char="q"/>
            </a:pPr>
            <a:endParaRPr lang="en-GB" dirty="0"/>
          </a:p>
          <a:p>
            <a:endParaRPr lang="en-GB" dirty="0"/>
          </a:p>
        </p:txBody>
      </p:sp>
      <p:sp>
        <p:nvSpPr>
          <p:cNvPr id="4" name="TextBox 3"/>
          <p:cNvSpPr txBox="1"/>
          <p:nvPr/>
        </p:nvSpPr>
        <p:spPr>
          <a:xfrm>
            <a:off x="688931" y="6565612"/>
            <a:ext cx="6313118" cy="584775"/>
          </a:xfrm>
          <a:prstGeom prst="rect">
            <a:avLst/>
          </a:prstGeom>
          <a:noFill/>
        </p:spPr>
        <p:txBody>
          <a:bodyPr wrap="square" rtlCol="0">
            <a:spAutoFit/>
          </a:bodyPr>
          <a:lstStyle/>
          <a:p>
            <a:r>
              <a:rPr lang="en-GB" sz="1400" b="1" dirty="0">
                <a:latin typeface="Gill Sans MT" charset="0"/>
                <a:ea typeface="Gill Sans MT" charset="0"/>
                <a:cs typeface="Gill Sans MT" charset="0"/>
                <a:hlinkClick r:id="rId3"/>
              </a:rPr>
              <a:t>https://www.skillsyouneed.com/ips/barriers-communication.html</a:t>
            </a:r>
            <a:r>
              <a:rPr lang="en-GB" sz="1400" b="1" dirty="0">
                <a:latin typeface="Gill Sans MT" charset="0"/>
                <a:ea typeface="Gill Sans MT" charset="0"/>
                <a:cs typeface="Gill Sans MT" charset="0"/>
              </a:rPr>
              <a:t> </a:t>
            </a:r>
          </a:p>
          <a:p>
            <a:r>
              <a:rPr lang="en-US" dirty="0"/>
              <a:t> </a:t>
            </a:r>
          </a:p>
        </p:txBody>
      </p:sp>
      <p:sp>
        <p:nvSpPr>
          <p:cNvPr id="5" name="Slide Number Placeholder 4">
            <a:extLst>
              <a:ext uri="{FF2B5EF4-FFF2-40B4-BE49-F238E27FC236}">
                <a16:creationId xmlns:a16="http://schemas.microsoft.com/office/drawing/2014/main" id="{F5937B8C-8F84-DA43-8865-915776CB1FA3}"/>
              </a:ext>
            </a:extLst>
          </p:cNvPr>
          <p:cNvSpPr>
            <a:spLocks noGrp="1"/>
          </p:cNvSpPr>
          <p:nvPr>
            <p:ph type="sldNum" sz="quarter" idx="12"/>
          </p:nvPr>
        </p:nvSpPr>
        <p:spPr/>
        <p:txBody>
          <a:bodyPr/>
          <a:lstStyle/>
          <a:p>
            <a:fld id="{106C8810-56A3-48C4-B096-A9F65D2844DC}" type="slidenum">
              <a:rPr lang="en-US" smtClean="0"/>
              <a:pPr/>
              <a:t>27</a:t>
            </a:fld>
            <a:endParaRPr lang="en-US"/>
          </a:p>
        </p:txBody>
      </p:sp>
    </p:spTree>
    <p:extLst>
      <p:ext uri="{BB962C8B-B14F-4D97-AF65-F5344CB8AC3E}">
        <p14:creationId xmlns:p14="http://schemas.microsoft.com/office/powerpoint/2010/main" val="12024987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914400" y="644520"/>
            <a:ext cx="10515600" cy="5255352"/>
          </a:xfrm>
        </p:spPr>
        <p:txBody>
          <a:bodyPr>
            <a:noAutofit/>
          </a:bodyPr>
          <a:lstStyle/>
          <a:p>
            <a:pPr>
              <a:buFont typeface="Wingdings" panose="05000000000000000000" pitchFamily="2" charset="2"/>
              <a:buChar char="q"/>
            </a:pPr>
            <a:r>
              <a:rPr lang="en-GB" sz="3200" b="1" dirty="0">
                <a:solidFill>
                  <a:srgbClr val="011893"/>
                </a:solidFill>
                <a:latin typeface="Gill Sans MT" charset="0"/>
                <a:ea typeface="Gill Sans MT" charset="0"/>
                <a:cs typeface="Gill Sans MT" charset="0"/>
              </a:rPr>
              <a:t>Organizational Barriers </a:t>
            </a:r>
            <a:endParaRPr lang="en-GB" sz="3200" dirty="0">
              <a:solidFill>
                <a:srgbClr val="011893"/>
              </a:solidFill>
              <a:latin typeface="Gill Sans MT" charset="0"/>
              <a:ea typeface="Gill Sans MT" charset="0"/>
              <a:cs typeface="Gill Sans MT" charset="0"/>
            </a:endParaRPr>
          </a:p>
          <a:p>
            <a:pPr lvl="1">
              <a:buFont typeface="Wingdings" panose="05000000000000000000" pitchFamily="2" charset="2"/>
              <a:buChar char="§"/>
            </a:pPr>
            <a:r>
              <a:rPr lang="en-GB" sz="3200" dirty="0">
                <a:latin typeface="Gill Sans MT" charset="0"/>
                <a:ea typeface="Gill Sans MT" charset="0"/>
                <a:cs typeface="Gill Sans MT" charset="0"/>
              </a:rPr>
              <a:t>Rules and policies</a:t>
            </a:r>
          </a:p>
          <a:p>
            <a:pPr lvl="1">
              <a:buFont typeface="Wingdings" panose="05000000000000000000" pitchFamily="2" charset="2"/>
              <a:buChar char="§"/>
            </a:pPr>
            <a:r>
              <a:rPr lang="en-GB" sz="3200" dirty="0">
                <a:latin typeface="Gill Sans MT" charset="0"/>
                <a:ea typeface="Gill Sans MT" charset="0"/>
                <a:cs typeface="Gill Sans MT" charset="0"/>
              </a:rPr>
              <a:t>Hierarchy and bureaucracy</a:t>
            </a:r>
          </a:p>
          <a:p>
            <a:pPr lvl="1">
              <a:buFont typeface="Wingdings" panose="05000000000000000000" pitchFamily="2" charset="2"/>
              <a:buChar char="§"/>
            </a:pPr>
            <a:r>
              <a:rPr lang="en-GB" sz="3200" dirty="0">
                <a:latin typeface="Gill Sans MT" charset="0"/>
                <a:ea typeface="Gill Sans MT" charset="0"/>
                <a:cs typeface="Gill Sans MT" charset="0"/>
              </a:rPr>
              <a:t>Responsiveness and accessibility of personnel</a:t>
            </a:r>
          </a:p>
          <a:p>
            <a:pPr lvl="1">
              <a:buFont typeface="Wingdings" panose="05000000000000000000" pitchFamily="2" charset="2"/>
              <a:buChar char="§"/>
            </a:pPr>
            <a:endParaRPr lang="en-GB" sz="3200" dirty="0">
              <a:latin typeface="Gill Sans MT" charset="0"/>
              <a:ea typeface="Gill Sans MT" charset="0"/>
              <a:cs typeface="Gill Sans MT" charset="0"/>
            </a:endParaRPr>
          </a:p>
          <a:p>
            <a:pPr>
              <a:buFont typeface="Wingdings" panose="05000000000000000000" pitchFamily="2" charset="2"/>
              <a:buChar char="q"/>
            </a:pPr>
            <a:r>
              <a:rPr lang="en-GB" sz="3200" b="1" dirty="0">
                <a:solidFill>
                  <a:srgbClr val="011893"/>
                </a:solidFill>
                <a:latin typeface="Gill Sans MT" charset="0"/>
                <a:ea typeface="Gill Sans MT" charset="0"/>
                <a:cs typeface="Gill Sans MT" charset="0"/>
              </a:rPr>
              <a:t>Psychological / Emotional Barriers</a:t>
            </a:r>
          </a:p>
          <a:p>
            <a:pPr lvl="1">
              <a:buFont typeface="Wingdings" panose="05000000000000000000" pitchFamily="2" charset="2"/>
              <a:buChar char="§"/>
            </a:pPr>
            <a:r>
              <a:rPr lang="en-GB" sz="3200" dirty="0">
                <a:latin typeface="Gill Sans MT" charset="0"/>
                <a:ea typeface="Gill Sans MT" charset="0"/>
                <a:cs typeface="Gill Sans MT" charset="0"/>
              </a:rPr>
              <a:t>Distrust </a:t>
            </a:r>
          </a:p>
          <a:p>
            <a:pPr lvl="1">
              <a:buFont typeface="Wingdings" panose="05000000000000000000" pitchFamily="2" charset="2"/>
              <a:buChar char="§"/>
            </a:pPr>
            <a:r>
              <a:rPr lang="en-GB" sz="3200" dirty="0">
                <a:latin typeface="Gill Sans MT" charset="0"/>
                <a:ea typeface="Gill Sans MT" charset="0"/>
                <a:cs typeface="Gill Sans MT" charset="0"/>
              </a:rPr>
              <a:t>Fear of repercussions</a:t>
            </a:r>
          </a:p>
          <a:p>
            <a:pPr lvl="1">
              <a:buFont typeface="Wingdings" panose="05000000000000000000" pitchFamily="2" charset="2"/>
              <a:buChar char="§"/>
            </a:pPr>
            <a:r>
              <a:rPr lang="en-GB" sz="3200" dirty="0">
                <a:latin typeface="Gill Sans MT" charset="0"/>
                <a:ea typeface="Gill Sans MT" charset="0"/>
                <a:cs typeface="Gill Sans MT" charset="0"/>
              </a:rPr>
              <a:t>Anger or stress</a:t>
            </a:r>
          </a:p>
          <a:p>
            <a:pPr lvl="1">
              <a:buFont typeface="Wingdings" panose="05000000000000000000" pitchFamily="2" charset="2"/>
              <a:buChar char="§"/>
            </a:pPr>
            <a:r>
              <a:rPr lang="en-GB" sz="3200" dirty="0">
                <a:latin typeface="Gill Sans MT" charset="0"/>
                <a:ea typeface="Gill Sans MT" charset="0"/>
                <a:cs typeface="Gill Sans MT" charset="0"/>
              </a:rPr>
              <a:t>Low confidence</a:t>
            </a:r>
            <a:endParaRPr lang="en-US" sz="3200" dirty="0"/>
          </a:p>
          <a:p>
            <a:pPr lvl="1">
              <a:buFont typeface="Wingdings" panose="05000000000000000000" pitchFamily="2" charset="2"/>
              <a:buChar char="§"/>
            </a:pPr>
            <a:endParaRPr lang="en-GB" sz="2600" dirty="0"/>
          </a:p>
          <a:p>
            <a:endParaRPr lang="en-GB" sz="2600" dirty="0"/>
          </a:p>
        </p:txBody>
      </p:sp>
      <p:sp>
        <p:nvSpPr>
          <p:cNvPr id="2" name="Rectangle 1"/>
          <p:cNvSpPr/>
          <p:nvPr/>
        </p:nvSpPr>
        <p:spPr>
          <a:xfrm>
            <a:off x="730684" y="6488668"/>
            <a:ext cx="7085556" cy="369332"/>
          </a:xfrm>
          <a:prstGeom prst="rect">
            <a:avLst/>
          </a:prstGeom>
        </p:spPr>
        <p:txBody>
          <a:bodyPr wrap="square">
            <a:spAutoFit/>
          </a:bodyPr>
          <a:lstStyle/>
          <a:p>
            <a:r>
              <a:rPr lang="en-GB" b="1" dirty="0">
                <a:latin typeface="Gill Sans MT" charset="0"/>
                <a:ea typeface="Gill Sans MT" charset="0"/>
                <a:cs typeface="Gill Sans MT" charset="0"/>
                <a:hlinkClick r:id="rId2"/>
              </a:rPr>
              <a:t>https://www.skillsyouneed.com/ips/barriers-communication.html</a:t>
            </a:r>
            <a:r>
              <a:rPr lang="en-GB" b="1" dirty="0">
                <a:latin typeface="Gill Sans MT" charset="0"/>
                <a:ea typeface="Gill Sans MT" charset="0"/>
                <a:cs typeface="Gill Sans MT" charset="0"/>
              </a:rPr>
              <a:t> </a:t>
            </a:r>
          </a:p>
        </p:txBody>
      </p:sp>
      <p:sp>
        <p:nvSpPr>
          <p:cNvPr id="4" name="Slide Number Placeholder 3">
            <a:extLst>
              <a:ext uri="{FF2B5EF4-FFF2-40B4-BE49-F238E27FC236}">
                <a16:creationId xmlns:a16="http://schemas.microsoft.com/office/drawing/2014/main" id="{A03EC777-1D1C-584F-9593-6F831527D3FF}"/>
              </a:ext>
            </a:extLst>
          </p:cNvPr>
          <p:cNvSpPr>
            <a:spLocks noGrp="1"/>
          </p:cNvSpPr>
          <p:nvPr>
            <p:ph type="sldNum" sz="quarter" idx="12"/>
          </p:nvPr>
        </p:nvSpPr>
        <p:spPr/>
        <p:txBody>
          <a:bodyPr/>
          <a:lstStyle/>
          <a:p>
            <a:fld id="{C59BFA82-A9BC-4D89-89E7-36AD0FF2C4EF}" type="slidenum">
              <a:rPr lang="en-US" smtClean="0"/>
              <a:pPr/>
              <a:t>28</a:t>
            </a:fld>
            <a:endParaRPr lang="en-US"/>
          </a:p>
        </p:txBody>
      </p:sp>
    </p:spTree>
    <p:extLst>
      <p:ext uri="{BB962C8B-B14F-4D97-AF65-F5344CB8AC3E}">
        <p14:creationId xmlns:p14="http://schemas.microsoft.com/office/powerpoint/2010/main" val="39436188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066800" y="479282"/>
            <a:ext cx="10515600" cy="5753100"/>
          </a:xfrm>
        </p:spPr>
        <p:txBody>
          <a:bodyPr>
            <a:normAutofit/>
          </a:bodyPr>
          <a:lstStyle/>
          <a:p>
            <a:pPr>
              <a:buFont typeface="Wingdings" panose="05000000000000000000" pitchFamily="2" charset="2"/>
              <a:buChar char="q"/>
            </a:pPr>
            <a:endParaRPr lang="en-GB" sz="3200" dirty="0">
              <a:latin typeface="Gill Sans MT" charset="0"/>
              <a:ea typeface="Gill Sans MT" charset="0"/>
              <a:cs typeface="Gill Sans MT" charset="0"/>
            </a:endParaRPr>
          </a:p>
          <a:p>
            <a:pPr>
              <a:buFont typeface="Wingdings" panose="05000000000000000000" pitchFamily="2" charset="2"/>
              <a:buChar char="q"/>
            </a:pPr>
            <a:r>
              <a:rPr lang="en-GB" sz="3200" b="1" dirty="0">
                <a:solidFill>
                  <a:srgbClr val="011893"/>
                </a:solidFill>
                <a:latin typeface="Gill Sans MT" charset="0"/>
                <a:ea typeface="Gill Sans MT" charset="0"/>
                <a:cs typeface="Gill Sans MT" charset="0"/>
              </a:rPr>
              <a:t>Personal barriers</a:t>
            </a:r>
          </a:p>
          <a:p>
            <a:pPr lvl="1">
              <a:buFont typeface="Wingdings" panose="05000000000000000000" pitchFamily="2" charset="2"/>
              <a:buChar char="§"/>
            </a:pPr>
            <a:r>
              <a:rPr lang="en-GB" sz="3200" dirty="0">
                <a:latin typeface="Gill Sans MT" charset="0"/>
                <a:ea typeface="Gill Sans MT" charset="0"/>
                <a:cs typeface="Gill Sans MT" charset="0"/>
              </a:rPr>
              <a:t>Poor listening</a:t>
            </a:r>
          </a:p>
          <a:p>
            <a:pPr lvl="1">
              <a:buFont typeface="Wingdings" panose="05000000000000000000" pitchFamily="2" charset="2"/>
              <a:buChar char="§"/>
            </a:pPr>
            <a:r>
              <a:rPr lang="en-US" sz="3200" dirty="0">
                <a:latin typeface="Gill Sans MT" charset="0"/>
                <a:ea typeface="Gill Sans MT" charset="0"/>
                <a:cs typeface="Gill Sans MT" charset="0"/>
              </a:rPr>
              <a:t>Prejudice</a:t>
            </a:r>
            <a:endParaRPr lang="en-GB" sz="3200" dirty="0">
              <a:latin typeface="Gill Sans MT" charset="0"/>
              <a:ea typeface="Gill Sans MT" charset="0"/>
              <a:cs typeface="Gill Sans MT" charset="0"/>
            </a:endParaRPr>
          </a:p>
          <a:p>
            <a:pPr lvl="1">
              <a:buFont typeface="Wingdings" panose="05000000000000000000" pitchFamily="2" charset="2"/>
              <a:buChar char="§"/>
            </a:pPr>
            <a:r>
              <a:rPr lang="en-US" sz="3200" dirty="0">
                <a:latin typeface="Gill Sans MT" charset="0"/>
                <a:ea typeface="Gill Sans MT" charset="0"/>
                <a:cs typeface="Gill Sans MT" charset="0"/>
              </a:rPr>
              <a:t>Lack of empathy</a:t>
            </a:r>
          </a:p>
          <a:p>
            <a:pPr lvl="1">
              <a:buFont typeface="Wingdings" panose="05000000000000000000" pitchFamily="2" charset="2"/>
              <a:buChar char="§"/>
            </a:pPr>
            <a:r>
              <a:rPr lang="en-US" sz="3200" dirty="0">
                <a:latin typeface="Gill Sans MT" charset="0"/>
                <a:ea typeface="Gill Sans MT" charset="0"/>
                <a:cs typeface="Gill Sans MT" charset="0"/>
              </a:rPr>
              <a:t>Resistance to change</a:t>
            </a:r>
            <a:endParaRPr lang="en-GB" sz="3200" dirty="0">
              <a:latin typeface="Gill Sans MT" charset="0"/>
              <a:ea typeface="Gill Sans MT" charset="0"/>
              <a:cs typeface="Gill Sans MT" charset="0"/>
            </a:endParaRPr>
          </a:p>
          <a:p>
            <a:pPr>
              <a:buFont typeface="Wingdings" panose="05000000000000000000" pitchFamily="2" charset="2"/>
              <a:buChar char="q"/>
            </a:pPr>
            <a:endParaRPr lang="en-GB" sz="3200" dirty="0">
              <a:latin typeface="Gill Sans MT" charset="0"/>
              <a:ea typeface="Gill Sans MT" charset="0"/>
              <a:cs typeface="Gill Sans MT" charset="0"/>
            </a:endParaRPr>
          </a:p>
          <a:p>
            <a:pPr>
              <a:buFont typeface="Wingdings" panose="05000000000000000000" pitchFamily="2" charset="2"/>
              <a:buChar char="q"/>
            </a:pPr>
            <a:r>
              <a:rPr lang="en-GB" sz="3200" b="1" dirty="0">
                <a:solidFill>
                  <a:srgbClr val="011893"/>
                </a:solidFill>
                <a:latin typeface="Gill Sans MT" charset="0"/>
                <a:ea typeface="Gill Sans MT" charset="0"/>
                <a:cs typeface="Gill Sans MT" charset="0"/>
              </a:rPr>
              <a:t>Physiological barriers</a:t>
            </a:r>
          </a:p>
          <a:p>
            <a:pPr lvl="1">
              <a:buFont typeface="Wingdings" panose="05000000000000000000" pitchFamily="2" charset="2"/>
              <a:buChar char="§"/>
            </a:pPr>
            <a:r>
              <a:rPr lang="en-GB" sz="3200" dirty="0">
                <a:latin typeface="Gill Sans MT" charset="0"/>
                <a:ea typeface="Gill Sans MT" charset="0"/>
                <a:cs typeface="Gill Sans MT" charset="0"/>
              </a:rPr>
              <a:t>Impaired hearing, speech, eyesight</a:t>
            </a:r>
          </a:p>
          <a:p>
            <a:pPr lvl="1">
              <a:buFont typeface="Wingdings" panose="05000000000000000000" pitchFamily="2" charset="2"/>
              <a:buChar char="§"/>
            </a:pPr>
            <a:endParaRPr lang="en-US" sz="3200" dirty="0">
              <a:latin typeface="Gill Sans MT" charset="0"/>
              <a:ea typeface="Gill Sans MT" charset="0"/>
              <a:cs typeface="Gill Sans MT" charset="0"/>
            </a:endParaRPr>
          </a:p>
          <a:p>
            <a:pPr lvl="1">
              <a:buFont typeface="Wingdings" panose="05000000000000000000" pitchFamily="2" charset="2"/>
              <a:buChar char="§"/>
            </a:pPr>
            <a:endParaRPr lang="en-GB" sz="3200" dirty="0">
              <a:latin typeface="Gill Sans MT" charset="0"/>
              <a:ea typeface="Gill Sans MT" charset="0"/>
              <a:cs typeface="Gill Sans MT" charset="0"/>
            </a:endParaRPr>
          </a:p>
          <a:p>
            <a:endParaRPr lang="en-GB" sz="3200" dirty="0">
              <a:latin typeface="Gill Sans MT" charset="0"/>
              <a:ea typeface="Gill Sans MT" charset="0"/>
              <a:cs typeface="Gill Sans MT" charset="0"/>
            </a:endParaRPr>
          </a:p>
        </p:txBody>
      </p:sp>
      <p:sp>
        <p:nvSpPr>
          <p:cNvPr id="2" name="Rectangle 1"/>
          <p:cNvSpPr/>
          <p:nvPr/>
        </p:nvSpPr>
        <p:spPr>
          <a:xfrm>
            <a:off x="680581" y="6488668"/>
            <a:ext cx="7198290" cy="369332"/>
          </a:xfrm>
          <a:prstGeom prst="rect">
            <a:avLst/>
          </a:prstGeom>
        </p:spPr>
        <p:txBody>
          <a:bodyPr wrap="square">
            <a:spAutoFit/>
          </a:bodyPr>
          <a:lstStyle/>
          <a:p>
            <a:r>
              <a:rPr lang="en-GB" b="1" dirty="0">
                <a:latin typeface="Gill Sans MT" charset="0"/>
                <a:ea typeface="Gill Sans MT" charset="0"/>
                <a:cs typeface="Gill Sans MT" charset="0"/>
                <a:hlinkClick r:id="rId2"/>
              </a:rPr>
              <a:t>https://www.skillsyouneed.com/ips/barriers-communication.html</a:t>
            </a:r>
            <a:r>
              <a:rPr lang="en-GB" b="1" dirty="0">
                <a:latin typeface="Gill Sans MT" charset="0"/>
                <a:ea typeface="Gill Sans MT" charset="0"/>
                <a:cs typeface="Gill Sans MT" charset="0"/>
              </a:rPr>
              <a:t> </a:t>
            </a:r>
          </a:p>
        </p:txBody>
      </p:sp>
      <p:sp>
        <p:nvSpPr>
          <p:cNvPr id="4" name="Slide Number Placeholder 3">
            <a:extLst>
              <a:ext uri="{FF2B5EF4-FFF2-40B4-BE49-F238E27FC236}">
                <a16:creationId xmlns:a16="http://schemas.microsoft.com/office/drawing/2014/main" id="{D44C047E-2695-B74A-BB4C-A8A03ACE9D40}"/>
              </a:ext>
            </a:extLst>
          </p:cNvPr>
          <p:cNvSpPr>
            <a:spLocks noGrp="1"/>
          </p:cNvSpPr>
          <p:nvPr>
            <p:ph type="sldNum" sz="quarter" idx="12"/>
          </p:nvPr>
        </p:nvSpPr>
        <p:spPr/>
        <p:txBody>
          <a:bodyPr/>
          <a:lstStyle/>
          <a:p>
            <a:fld id="{C59BFA82-A9BC-4D89-89E7-36AD0FF2C4EF}" type="slidenum">
              <a:rPr lang="en-US" smtClean="0"/>
              <a:pPr/>
              <a:t>29</a:t>
            </a:fld>
            <a:endParaRPr lang="en-US"/>
          </a:p>
        </p:txBody>
      </p:sp>
    </p:spTree>
    <p:extLst>
      <p:ext uri="{BB962C8B-B14F-4D97-AF65-F5344CB8AC3E}">
        <p14:creationId xmlns:p14="http://schemas.microsoft.com/office/powerpoint/2010/main" val="5909526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599" y="294640"/>
            <a:ext cx="9601200" cy="822366"/>
          </a:xfrm>
        </p:spPr>
        <p:txBody>
          <a:bodyPr>
            <a:normAutofit/>
          </a:bodyPr>
          <a:lstStyle/>
          <a:p>
            <a:r>
              <a:rPr lang="en-US" sz="3600" b="1" dirty="0">
                <a:solidFill>
                  <a:srgbClr val="000099"/>
                </a:solidFill>
                <a:latin typeface="Gill Sans MT" panose="020B0502020104020203" pitchFamily="34" charset="0"/>
              </a:rPr>
              <a:t>Module 2: Effective Communication</a:t>
            </a:r>
            <a:endParaRPr lang="en-GB" sz="3600" dirty="0">
              <a:solidFill>
                <a:srgbClr val="000099"/>
              </a:solidFill>
            </a:endParaRPr>
          </a:p>
        </p:txBody>
      </p:sp>
      <p:sp>
        <p:nvSpPr>
          <p:cNvPr id="4" name="Slide Number Placeholder 3"/>
          <p:cNvSpPr>
            <a:spLocks noGrp="1"/>
          </p:cNvSpPr>
          <p:nvPr>
            <p:ph type="sldNum" sz="quarter" idx="12"/>
          </p:nvPr>
        </p:nvSpPr>
        <p:spPr/>
        <p:txBody>
          <a:bodyPr/>
          <a:lstStyle/>
          <a:p>
            <a:fld id="{F37E35ED-8B68-044A-BAE8-8E9812083E95}" type="slidenum">
              <a:rPr lang="en-GB" smtClean="0"/>
              <a:pPr/>
              <a:t>3</a:t>
            </a:fld>
            <a:endParaRPr lang="en-GB" dirty="0"/>
          </a:p>
        </p:txBody>
      </p:sp>
      <p:graphicFrame>
        <p:nvGraphicFramePr>
          <p:cNvPr id="5" name="Diagram 4">
            <a:extLst>
              <a:ext uri="{FF2B5EF4-FFF2-40B4-BE49-F238E27FC236}">
                <a16:creationId xmlns:a16="http://schemas.microsoft.com/office/drawing/2014/main" id="{241D6902-C583-BC4E-A440-3684BD016805}"/>
              </a:ext>
            </a:extLst>
          </p:cNvPr>
          <p:cNvGraphicFramePr/>
          <p:nvPr>
            <p:extLst>
              <p:ext uri="{D42A27DB-BD31-4B8C-83A1-F6EECF244321}">
                <p14:modId xmlns:p14="http://schemas.microsoft.com/office/powerpoint/2010/main" val="1156061000"/>
              </p:ext>
            </p:extLst>
          </p:nvPr>
        </p:nvGraphicFramePr>
        <p:xfrm>
          <a:off x="1004341" y="989352"/>
          <a:ext cx="10732957" cy="5574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147401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68054" y="479282"/>
            <a:ext cx="11177582" cy="6378718"/>
          </a:xfrm>
        </p:spPr>
        <p:txBody>
          <a:bodyPr>
            <a:normAutofit lnSpcReduction="10000"/>
          </a:bodyPr>
          <a:lstStyle/>
          <a:p>
            <a:pPr marL="0" indent="0">
              <a:buNone/>
            </a:pPr>
            <a:r>
              <a:rPr lang="en-GB" sz="3500" b="1" dirty="0">
                <a:solidFill>
                  <a:srgbClr val="011893"/>
                </a:solidFill>
                <a:latin typeface="Gill Sans MT" charset="0"/>
                <a:ea typeface="Gill Sans MT" charset="0"/>
                <a:cs typeface="Gill Sans MT" charset="0"/>
              </a:rPr>
              <a:t>Before approaching a community, think carefully about the following:</a:t>
            </a:r>
            <a:endParaRPr lang="en-US" sz="2800" dirty="0">
              <a:solidFill>
                <a:srgbClr val="011893"/>
              </a:solidFill>
              <a:latin typeface="Gill Sans MT" charset="0"/>
              <a:ea typeface="Gill Sans MT" charset="0"/>
              <a:cs typeface="Gill Sans MT" charset="0"/>
            </a:endParaRPr>
          </a:p>
          <a:p>
            <a:pPr lvl="0"/>
            <a:r>
              <a:rPr lang="en-GB" sz="2800" b="1" dirty="0">
                <a:latin typeface="Gill Sans MT" charset="0"/>
                <a:ea typeface="Gill Sans MT" charset="0"/>
                <a:cs typeface="Gill Sans MT" charset="0"/>
              </a:rPr>
              <a:t>Why</a:t>
            </a:r>
            <a:r>
              <a:rPr lang="en-GB" sz="2800" dirty="0">
                <a:latin typeface="Gill Sans MT" charset="0"/>
                <a:ea typeface="Gill Sans MT" charset="0"/>
                <a:cs typeface="Gill Sans MT" charset="0"/>
              </a:rPr>
              <a:t> am I communicating with this person/group?</a:t>
            </a:r>
          </a:p>
          <a:p>
            <a:pPr lvl="0"/>
            <a:r>
              <a:rPr lang="en-GB" sz="2800" dirty="0">
                <a:latin typeface="Gill Sans MT" charset="0"/>
                <a:ea typeface="Gill Sans MT" charset="0"/>
                <a:cs typeface="Gill Sans MT" charset="0"/>
              </a:rPr>
              <a:t>What do </a:t>
            </a:r>
            <a:r>
              <a:rPr lang="en-GB" sz="2800" b="1" dirty="0">
                <a:latin typeface="Gill Sans MT" charset="0"/>
                <a:ea typeface="Gill Sans MT" charset="0"/>
                <a:cs typeface="Gill Sans MT" charset="0"/>
              </a:rPr>
              <a:t>I want </a:t>
            </a:r>
            <a:r>
              <a:rPr lang="en-GB" sz="2800" dirty="0">
                <a:latin typeface="Gill Sans MT" charset="0"/>
                <a:ea typeface="Gill Sans MT" charset="0"/>
                <a:cs typeface="Gill Sans MT" charset="0"/>
              </a:rPr>
              <a:t>out of this exchange?</a:t>
            </a:r>
          </a:p>
          <a:p>
            <a:pPr lvl="0"/>
            <a:r>
              <a:rPr lang="en-GB" sz="2800" dirty="0">
                <a:latin typeface="Gill Sans MT" charset="0"/>
                <a:ea typeface="Gill Sans MT" charset="0"/>
                <a:cs typeface="Gill Sans MT" charset="0"/>
              </a:rPr>
              <a:t>What does the </a:t>
            </a:r>
            <a:r>
              <a:rPr lang="en-GB" sz="2800" b="1" dirty="0">
                <a:latin typeface="Gill Sans MT" charset="0"/>
                <a:ea typeface="Gill Sans MT" charset="0"/>
                <a:cs typeface="Gill Sans MT" charset="0"/>
              </a:rPr>
              <a:t>other person or group want </a:t>
            </a:r>
            <a:r>
              <a:rPr lang="en-GB" sz="2800" dirty="0">
                <a:latin typeface="Gill Sans MT" charset="0"/>
                <a:ea typeface="Gill Sans MT" charset="0"/>
                <a:cs typeface="Gill Sans MT" charset="0"/>
              </a:rPr>
              <a:t>out of this exchange?</a:t>
            </a:r>
          </a:p>
          <a:p>
            <a:pPr lvl="0"/>
            <a:r>
              <a:rPr lang="en-GB" sz="2800" dirty="0">
                <a:latin typeface="Gill Sans MT" charset="0"/>
                <a:ea typeface="Gill Sans MT" charset="0"/>
                <a:cs typeface="Gill Sans MT" charset="0"/>
              </a:rPr>
              <a:t>Do we have a </a:t>
            </a:r>
            <a:r>
              <a:rPr lang="en-GB" sz="2800" b="1" dirty="0">
                <a:latin typeface="Gill Sans MT" charset="0"/>
                <a:ea typeface="Gill Sans MT" charset="0"/>
                <a:cs typeface="Gill Sans MT" charset="0"/>
              </a:rPr>
              <a:t>language in common </a:t>
            </a:r>
            <a:r>
              <a:rPr lang="en-GB" sz="2800" dirty="0">
                <a:latin typeface="Gill Sans MT" charset="0"/>
                <a:ea typeface="Gill Sans MT" charset="0"/>
                <a:cs typeface="Gill Sans MT" charset="0"/>
              </a:rPr>
              <a:t>(cultural, professional)?</a:t>
            </a:r>
          </a:p>
          <a:p>
            <a:pPr lvl="0"/>
            <a:r>
              <a:rPr lang="en-GB" sz="2800" dirty="0">
                <a:latin typeface="Gill Sans MT" charset="0"/>
                <a:ea typeface="Gill Sans MT" charset="0"/>
                <a:cs typeface="Gill Sans MT" charset="0"/>
              </a:rPr>
              <a:t>What are the </a:t>
            </a:r>
            <a:r>
              <a:rPr lang="en-GB" sz="2800" b="1" dirty="0">
                <a:latin typeface="Gill Sans MT" charset="0"/>
                <a:ea typeface="Gill Sans MT" charset="0"/>
                <a:cs typeface="Gill Sans MT" charset="0"/>
              </a:rPr>
              <a:t>power dynamics </a:t>
            </a:r>
            <a:r>
              <a:rPr lang="en-GB" sz="2800" dirty="0">
                <a:latin typeface="Gill Sans MT" charset="0"/>
                <a:ea typeface="Gill Sans MT" charset="0"/>
                <a:cs typeface="Gill Sans MT" charset="0"/>
              </a:rPr>
              <a:t>between me and the person / group?</a:t>
            </a:r>
          </a:p>
          <a:p>
            <a:pPr lvl="1"/>
            <a:r>
              <a:rPr lang="en-GB" sz="2800" i="0" dirty="0">
                <a:latin typeface="Gill Sans MT" charset="0"/>
                <a:ea typeface="Gill Sans MT" charset="0"/>
                <a:cs typeface="Gill Sans MT" charset="0"/>
              </a:rPr>
              <a:t>Gender, culture, age..?</a:t>
            </a:r>
          </a:p>
          <a:p>
            <a:pPr lvl="0"/>
            <a:r>
              <a:rPr lang="en-GB" sz="2800" dirty="0">
                <a:latin typeface="Gill Sans MT" charset="0"/>
                <a:ea typeface="Gill Sans MT" charset="0"/>
                <a:cs typeface="Gill Sans MT" charset="0"/>
              </a:rPr>
              <a:t>What are my </a:t>
            </a:r>
            <a:r>
              <a:rPr lang="en-GB" sz="2800" b="1" dirty="0">
                <a:latin typeface="Gill Sans MT" charset="0"/>
                <a:ea typeface="Gill Sans MT" charset="0"/>
                <a:cs typeface="Gill Sans MT" charset="0"/>
              </a:rPr>
              <a:t>duties and responsibilities </a:t>
            </a:r>
            <a:r>
              <a:rPr lang="en-GB" sz="2800" dirty="0">
                <a:latin typeface="Gill Sans MT" charset="0"/>
                <a:ea typeface="Gill Sans MT" charset="0"/>
                <a:cs typeface="Gill Sans MT" charset="0"/>
              </a:rPr>
              <a:t>to the person / group?</a:t>
            </a:r>
          </a:p>
          <a:p>
            <a:pPr lvl="0"/>
            <a:endParaRPr lang="en-GB" sz="2800" dirty="0">
              <a:latin typeface="Gill Sans MT" charset="0"/>
              <a:ea typeface="Gill Sans MT" charset="0"/>
              <a:cs typeface="Gill Sans MT" charset="0"/>
            </a:endParaRPr>
          </a:p>
          <a:p>
            <a:pPr marL="0" lvl="0" indent="0" algn="ctr">
              <a:buNone/>
            </a:pPr>
            <a:r>
              <a:rPr lang="en-GB" sz="2800" b="1" i="1" dirty="0">
                <a:latin typeface="Gill Sans MT" charset="0"/>
                <a:ea typeface="Gill Sans MT" charset="0"/>
                <a:cs typeface="Gill Sans MT" charset="0"/>
              </a:rPr>
              <a:t>Thinking through these things helps to identify communication barriers</a:t>
            </a:r>
          </a:p>
          <a:p>
            <a:pPr lvl="0"/>
            <a:endParaRPr lang="en-GB" sz="2800" dirty="0">
              <a:latin typeface="Gill Sans MT" charset="0"/>
              <a:ea typeface="Gill Sans MT" charset="0"/>
              <a:cs typeface="Gill Sans MT" charset="0"/>
            </a:endParaRPr>
          </a:p>
          <a:p>
            <a:pPr lvl="1">
              <a:buFont typeface="Wingdings" panose="05000000000000000000" pitchFamily="2" charset="2"/>
              <a:buChar char="§"/>
            </a:pPr>
            <a:endParaRPr lang="en-US" i="0" dirty="0"/>
          </a:p>
          <a:p>
            <a:pPr lvl="1">
              <a:buFont typeface="Wingdings" panose="05000000000000000000" pitchFamily="2" charset="2"/>
              <a:buChar char="§"/>
            </a:pPr>
            <a:endParaRPr lang="en-GB" i="0" dirty="0"/>
          </a:p>
          <a:p>
            <a:endParaRPr lang="en-GB" dirty="0"/>
          </a:p>
        </p:txBody>
      </p:sp>
      <p:sp>
        <p:nvSpPr>
          <p:cNvPr id="2" name="Rectangle 1"/>
          <p:cNvSpPr/>
          <p:nvPr/>
        </p:nvSpPr>
        <p:spPr>
          <a:xfrm>
            <a:off x="668054" y="6488668"/>
            <a:ext cx="7837118" cy="369332"/>
          </a:xfrm>
          <a:prstGeom prst="rect">
            <a:avLst/>
          </a:prstGeom>
        </p:spPr>
        <p:txBody>
          <a:bodyPr wrap="square">
            <a:spAutoFit/>
          </a:bodyPr>
          <a:lstStyle/>
          <a:p>
            <a:r>
              <a:rPr lang="en-GB" b="1" dirty="0">
                <a:latin typeface="Gill Sans MT" charset="0"/>
                <a:ea typeface="Gill Sans MT" charset="0"/>
                <a:cs typeface="Gill Sans MT" charset="0"/>
                <a:hlinkClick r:id="rId3"/>
              </a:rPr>
              <a:t>https://www.skillsyouneed.com/ips/barriers-communication.html</a:t>
            </a:r>
            <a:r>
              <a:rPr lang="en-GB" b="1" dirty="0">
                <a:latin typeface="Gill Sans MT" charset="0"/>
                <a:ea typeface="Gill Sans MT" charset="0"/>
                <a:cs typeface="Gill Sans MT" charset="0"/>
              </a:rPr>
              <a:t> </a:t>
            </a:r>
          </a:p>
        </p:txBody>
      </p:sp>
      <p:sp>
        <p:nvSpPr>
          <p:cNvPr id="4" name="Slide Number Placeholder 3">
            <a:extLst>
              <a:ext uri="{FF2B5EF4-FFF2-40B4-BE49-F238E27FC236}">
                <a16:creationId xmlns:a16="http://schemas.microsoft.com/office/drawing/2014/main" id="{5A2D31F7-F541-E843-94F5-2F03B92BBE86}"/>
              </a:ext>
            </a:extLst>
          </p:cNvPr>
          <p:cNvSpPr>
            <a:spLocks noGrp="1"/>
          </p:cNvSpPr>
          <p:nvPr>
            <p:ph type="sldNum" sz="quarter" idx="12"/>
          </p:nvPr>
        </p:nvSpPr>
        <p:spPr/>
        <p:txBody>
          <a:bodyPr/>
          <a:lstStyle/>
          <a:p>
            <a:fld id="{C59BFA82-A9BC-4D89-89E7-36AD0FF2C4EF}" type="slidenum">
              <a:rPr lang="en-US" smtClean="0"/>
              <a:pPr/>
              <a:t>30</a:t>
            </a:fld>
            <a:endParaRPr lang="en-US"/>
          </a:p>
        </p:txBody>
      </p:sp>
    </p:spTree>
    <p:extLst>
      <p:ext uri="{BB962C8B-B14F-4D97-AF65-F5344CB8AC3E}">
        <p14:creationId xmlns:p14="http://schemas.microsoft.com/office/powerpoint/2010/main" val="1433177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anim calcmode="lin" valueType="num">
                                      <p:cBhvr additive="base">
                                        <p:cTn id="7" dur="500" fill="hold"/>
                                        <p:tgtEl>
                                          <p:spTgt spid="3">
                                            <p:txEl>
                                              <p:pRg st="9" end="9"/>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011893"/>
                </a:solidFill>
                <a:latin typeface="Gill Sans MT" charset="0"/>
                <a:ea typeface="Gill Sans MT" charset="0"/>
                <a:cs typeface="Gill Sans MT" charset="0"/>
              </a:rPr>
              <a:t>Group exercise: Chinese Whispers</a:t>
            </a:r>
            <a:endParaRPr lang="en-GB" dirty="0">
              <a:solidFill>
                <a:srgbClr val="011893"/>
              </a:solidFill>
              <a:latin typeface="Gill Sans MT" charset="0"/>
              <a:ea typeface="Gill Sans MT" charset="0"/>
              <a:cs typeface="Gill Sans MT" charset="0"/>
            </a:endParaRPr>
          </a:p>
        </p:txBody>
      </p:sp>
      <p:sp>
        <p:nvSpPr>
          <p:cNvPr id="3" name="Content Placeholder 2"/>
          <p:cNvSpPr>
            <a:spLocks noGrp="1"/>
          </p:cNvSpPr>
          <p:nvPr>
            <p:ph idx="1"/>
          </p:nvPr>
        </p:nvSpPr>
        <p:spPr>
          <a:xfrm>
            <a:off x="1371600" y="1551709"/>
            <a:ext cx="10238509" cy="5098473"/>
          </a:xfrm>
        </p:spPr>
        <p:txBody>
          <a:bodyPr>
            <a:normAutofit lnSpcReduction="10000"/>
          </a:bodyPr>
          <a:lstStyle/>
          <a:p>
            <a:r>
              <a:rPr lang="en-GB" sz="2800">
                <a:latin typeface="Gill Sans MT" charset="0"/>
                <a:ea typeface="Gill Sans MT" charset="0"/>
                <a:cs typeface="Gill Sans MT" charset="0"/>
              </a:rPr>
              <a:t>Everyone stands </a:t>
            </a:r>
            <a:r>
              <a:rPr lang="en-GB" sz="2800" dirty="0">
                <a:latin typeface="Gill Sans MT" charset="0"/>
                <a:ea typeface="Gill Sans MT" charset="0"/>
                <a:cs typeface="Gill Sans MT" charset="0"/>
              </a:rPr>
              <a:t>in a line</a:t>
            </a:r>
          </a:p>
          <a:p>
            <a:r>
              <a:rPr lang="en-GB" sz="2800" dirty="0">
                <a:latin typeface="Gill Sans MT" charset="0"/>
                <a:ea typeface="Gill Sans MT" charset="0"/>
                <a:cs typeface="Gill Sans MT" charset="0"/>
              </a:rPr>
              <a:t>Your trainer will whisper a short message to the first person in the line</a:t>
            </a:r>
          </a:p>
          <a:p>
            <a:r>
              <a:rPr lang="en-GB" sz="2800" dirty="0">
                <a:latin typeface="Gill Sans MT" charset="0"/>
                <a:ea typeface="Gill Sans MT" charset="0"/>
                <a:cs typeface="Gill Sans MT" charset="0"/>
              </a:rPr>
              <a:t>That person will whisper what he/she heard to the next person in the line</a:t>
            </a:r>
          </a:p>
          <a:p>
            <a:r>
              <a:rPr lang="en-GB" sz="2800" dirty="0">
                <a:latin typeface="Gill Sans MT" charset="0"/>
                <a:ea typeface="Gill Sans MT" charset="0"/>
                <a:cs typeface="Gill Sans MT" charset="0"/>
              </a:rPr>
              <a:t>Continue until the message reaches the end of the line</a:t>
            </a:r>
          </a:p>
          <a:p>
            <a:r>
              <a:rPr lang="en-GB" sz="2800" dirty="0">
                <a:latin typeface="Gill Sans MT" charset="0"/>
                <a:ea typeface="Gill Sans MT" charset="0"/>
                <a:cs typeface="Gill Sans MT" charset="0"/>
              </a:rPr>
              <a:t>DON’T let anyone else hear when you are delivering your message!</a:t>
            </a:r>
          </a:p>
          <a:p>
            <a:r>
              <a:rPr lang="en-GB" sz="2800" dirty="0">
                <a:latin typeface="Gill Sans MT" charset="0"/>
                <a:ea typeface="Gill Sans MT" charset="0"/>
                <a:cs typeface="Gill Sans MT" charset="0"/>
              </a:rPr>
              <a:t>DON’T repeat the message for anyone </a:t>
            </a:r>
            <a:r>
              <a:rPr lang="mr-IN" sz="2800" dirty="0">
                <a:latin typeface="Gill Sans MT" charset="0"/>
                <a:ea typeface="Gill Sans MT" charset="0"/>
                <a:cs typeface="Gill Sans MT" charset="0"/>
              </a:rPr>
              <a:t>–</a:t>
            </a:r>
            <a:r>
              <a:rPr lang="en-GB" sz="2800" dirty="0">
                <a:latin typeface="Gill Sans MT" charset="0"/>
                <a:ea typeface="Gill Sans MT" charset="0"/>
                <a:cs typeface="Gill Sans MT" charset="0"/>
              </a:rPr>
              <a:t> you can whisper it just once!</a:t>
            </a:r>
          </a:p>
          <a:p>
            <a:r>
              <a:rPr lang="en-GB" sz="2800" dirty="0">
                <a:latin typeface="Gill Sans MT" charset="0"/>
                <a:ea typeface="Gill Sans MT" charset="0"/>
                <a:cs typeface="Gill Sans MT" charset="0"/>
              </a:rPr>
              <a:t>The final person will write down what he/she heard on a board</a:t>
            </a:r>
          </a:p>
          <a:p>
            <a:endParaRPr lang="en-GB" sz="2800" dirty="0">
              <a:latin typeface="Gill Sans MT" charset="0"/>
              <a:ea typeface="Gill Sans MT" charset="0"/>
              <a:cs typeface="Gill Sans MT" charset="0"/>
            </a:endParaRPr>
          </a:p>
          <a:p>
            <a:endParaRPr lang="en-GB" b="1" dirty="0">
              <a:latin typeface="Gill Sans MT" charset="0"/>
              <a:ea typeface="Gill Sans MT" charset="0"/>
              <a:cs typeface="Gill Sans MT" charset="0"/>
            </a:endParaRPr>
          </a:p>
        </p:txBody>
      </p:sp>
      <p:sp>
        <p:nvSpPr>
          <p:cNvPr id="4" name="Slide Number Placeholder 3">
            <a:extLst>
              <a:ext uri="{FF2B5EF4-FFF2-40B4-BE49-F238E27FC236}">
                <a16:creationId xmlns:a16="http://schemas.microsoft.com/office/drawing/2014/main" id="{9AD8236C-543A-8D43-ABCE-092EEC7530DF}"/>
              </a:ext>
            </a:extLst>
          </p:cNvPr>
          <p:cNvSpPr>
            <a:spLocks noGrp="1"/>
          </p:cNvSpPr>
          <p:nvPr>
            <p:ph type="sldNum" sz="quarter" idx="12"/>
          </p:nvPr>
        </p:nvSpPr>
        <p:spPr/>
        <p:txBody>
          <a:bodyPr/>
          <a:lstStyle/>
          <a:p>
            <a:fld id="{106C8810-56A3-48C4-B096-A9F65D2844DC}" type="slidenum">
              <a:rPr lang="en-US" smtClean="0"/>
              <a:pPr/>
              <a:t>31</a:t>
            </a:fld>
            <a:endParaRPr lang="en-US"/>
          </a:p>
        </p:txBody>
      </p:sp>
    </p:spTree>
    <p:extLst>
      <p:ext uri="{BB962C8B-B14F-4D97-AF65-F5344CB8AC3E}">
        <p14:creationId xmlns:p14="http://schemas.microsoft.com/office/powerpoint/2010/main" val="1574556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011893"/>
                </a:solidFill>
                <a:latin typeface="Gill Sans MT" charset="0"/>
                <a:ea typeface="Gill Sans MT" charset="0"/>
                <a:cs typeface="Gill Sans MT" charset="0"/>
              </a:rPr>
              <a:t>Group exercise: Chinese Whispers</a:t>
            </a:r>
            <a:endParaRPr lang="en-GB" dirty="0">
              <a:solidFill>
                <a:srgbClr val="011893"/>
              </a:solidFill>
              <a:latin typeface="Gill Sans MT" charset="0"/>
              <a:ea typeface="Gill Sans MT" charset="0"/>
              <a:cs typeface="Gill Sans MT" charset="0"/>
            </a:endParaRPr>
          </a:p>
        </p:txBody>
      </p:sp>
      <p:sp>
        <p:nvSpPr>
          <p:cNvPr id="3" name="Content Placeholder 2"/>
          <p:cNvSpPr>
            <a:spLocks noGrp="1"/>
          </p:cNvSpPr>
          <p:nvPr>
            <p:ph idx="1"/>
          </p:nvPr>
        </p:nvSpPr>
        <p:spPr>
          <a:xfrm>
            <a:off x="1011381" y="1440873"/>
            <a:ext cx="10695709" cy="4426527"/>
          </a:xfrm>
        </p:spPr>
        <p:txBody>
          <a:bodyPr>
            <a:normAutofit/>
          </a:bodyPr>
          <a:lstStyle/>
          <a:p>
            <a:pPr marL="0" indent="0">
              <a:buNone/>
            </a:pPr>
            <a:endParaRPr lang="en-US" sz="2800" b="1" dirty="0">
              <a:solidFill>
                <a:srgbClr val="0033CC"/>
              </a:solidFill>
              <a:latin typeface="Gill Sans MT" charset="0"/>
              <a:ea typeface="Gill Sans MT" charset="0"/>
              <a:cs typeface="Gill Sans MT" charset="0"/>
            </a:endParaRPr>
          </a:p>
          <a:p>
            <a:pPr marL="0" indent="0">
              <a:buNone/>
            </a:pPr>
            <a:r>
              <a:rPr lang="en-US" sz="3200" b="1" dirty="0">
                <a:solidFill>
                  <a:srgbClr val="011893"/>
                </a:solidFill>
                <a:latin typeface="Gill Sans MT" charset="0"/>
                <a:ea typeface="Gill Sans MT" charset="0"/>
                <a:cs typeface="Gill Sans MT" charset="0"/>
              </a:rPr>
              <a:t>Compare the original message to the message that was heard by the final person</a:t>
            </a:r>
          </a:p>
          <a:p>
            <a:pPr marL="0" indent="0">
              <a:buNone/>
            </a:pPr>
            <a:endParaRPr lang="en-US" sz="3200" dirty="0">
              <a:solidFill>
                <a:srgbClr val="0033CC"/>
              </a:solidFill>
              <a:latin typeface="Gill Sans MT" charset="0"/>
              <a:ea typeface="Gill Sans MT" charset="0"/>
              <a:cs typeface="Gill Sans MT" charset="0"/>
            </a:endParaRPr>
          </a:p>
          <a:p>
            <a:pPr marL="514350" indent="-514350">
              <a:buFont typeface="+mj-lt"/>
              <a:buAutoNum type="arabicPeriod"/>
            </a:pPr>
            <a:r>
              <a:rPr lang="en-GB" sz="3200" dirty="0">
                <a:latin typeface="Gill Sans MT" charset="0"/>
                <a:ea typeface="Gill Sans MT" charset="0"/>
                <a:cs typeface="Gill Sans MT" charset="0"/>
              </a:rPr>
              <a:t>How did the message become garbled?</a:t>
            </a:r>
          </a:p>
          <a:p>
            <a:pPr marL="514350" indent="-514350">
              <a:buFont typeface="+mj-lt"/>
              <a:buAutoNum type="arabicPeriod"/>
            </a:pPr>
            <a:r>
              <a:rPr lang="en-GB" sz="3200" dirty="0">
                <a:latin typeface="Gill Sans MT" charset="0"/>
                <a:ea typeface="Gill Sans MT" charset="0"/>
                <a:cs typeface="Gill Sans MT" charset="0"/>
              </a:rPr>
              <a:t>How can we prevent our messages from becoming garbled during our work?</a:t>
            </a:r>
          </a:p>
        </p:txBody>
      </p:sp>
      <p:sp>
        <p:nvSpPr>
          <p:cNvPr id="4" name="Slide Number Placeholder 3">
            <a:extLst>
              <a:ext uri="{FF2B5EF4-FFF2-40B4-BE49-F238E27FC236}">
                <a16:creationId xmlns:a16="http://schemas.microsoft.com/office/drawing/2014/main" id="{A7D91072-7F3A-494C-9F91-39266348034F}"/>
              </a:ext>
            </a:extLst>
          </p:cNvPr>
          <p:cNvSpPr>
            <a:spLocks noGrp="1"/>
          </p:cNvSpPr>
          <p:nvPr>
            <p:ph type="sldNum" sz="quarter" idx="12"/>
          </p:nvPr>
        </p:nvSpPr>
        <p:spPr/>
        <p:txBody>
          <a:bodyPr/>
          <a:lstStyle/>
          <a:p>
            <a:fld id="{106C8810-56A3-48C4-B096-A9F65D2844DC}" type="slidenum">
              <a:rPr lang="en-US" smtClean="0"/>
              <a:pPr/>
              <a:t>32</a:t>
            </a:fld>
            <a:endParaRPr lang="en-US"/>
          </a:p>
        </p:txBody>
      </p:sp>
    </p:spTree>
    <p:extLst>
      <p:ext uri="{BB962C8B-B14F-4D97-AF65-F5344CB8AC3E}">
        <p14:creationId xmlns:p14="http://schemas.microsoft.com/office/powerpoint/2010/main" val="1505301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935182"/>
          </a:xfrm>
        </p:spPr>
        <p:txBody>
          <a:bodyPr/>
          <a:lstStyle/>
          <a:p>
            <a:r>
              <a:rPr lang="en-US" b="1" dirty="0">
                <a:solidFill>
                  <a:srgbClr val="011893"/>
                </a:solidFill>
                <a:latin typeface="Gill Sans MT" charset="0"/>
                <a:ea typeface="Gill Sans MT" charset="0"/>
                <a:cs typeface="Gill Sans MT" charset="0"/>
              </a:rPr>
              <a:t>Group exercise: Chinese Whispers</a:t>
            </a:r>
            <a:endParaRPr lang="en-GB" dirty="0">
              <a:solidFill>
                <a:srgbClr val="011893"/>
              </a:solidFill>
              <a:latin typeface="Gill Sans MT" charset="0"/>
              <a:ea typeface="Gill Sans MT" charset="0"/>
              <a:cs typeface="Gill Sans MT" charset="0"/>
            </a:endParaRPr>
          </a:p>
        </p:txBody>
      </p:sp>
      <p:sp>
        <p:nvSpPr>
          <p:cNvPr id="3" name="Content Placeholder 2"/>
          <p:cNvSpPr>
            <a:spLocks noGrp="1"/>
          </p:cNvSpPr>
          <p:nvPr>
            <p:ph idx="1"/>
          </p:nvPr>
        </p:nvSpPr>
        <p:spPr>
          <a:xfrm>
            <a:off x="1094509" y="1499016"/>
            <a:ext cx="10598727" cy="5358984"/>
          </a:xfrm>
        </p:spPr>
        <p:txBody>
          <a:bodyPr>
            <a:normAutofit/>
          </a:bodyPr>
          <a:lstStyle/>
          <a:p>
            <a:pPr marL="0" indent="0">
              <a:buNone/>
            </a:pPr>
            <a:r>
              <a:rPr lang="en-US" sz="3200" dirty="0">
                <a:latin typeface="Gill Sans MT" panose="020B0502020104020203" pitchFamily="34" charset="0"/>
              </a:rPr>
              <a:t>When delivering a message, think carefully about the following:</a:t>
            </a:r>
          </a:p>
          <a:p>
            <a:pPr marL="0" indent="0">
              <a:buNone/>
            </a:pPr>
            <a:endParaRPr lang="en-US" sz="3200" dirty="0">
              <a:latin typeface="Gill Sans MT" panose="020B0502020104020203" pitchFamily="34" charset="0"/>
            </a:endParaRPr>
          </a:p>
          <a:p>
            <a:pPr>
              <a:buFont typeface="Arial" charset="0"/>
              <a:buChar char="•"/>
            </a:pPr>
            <a:r>
              <a:rPr lang="en-US" sz="3200" dirty="0">
                <a:latin typeface="Gill Sans MT" panose="020B0502020104020203" pitchFamily="34" charset="0"/>
              </a:rPr>
              <a:t>How long should I spend conveying the message?</a:t>
            </a:r>
          </a:p>
          <a:p>
            <a:pPr lvl="1">
              <a:buFont typeface="Arial" charset="0"/>
              <a:buChar char="•"/>
            </a:pPr>
            <a:r>
              <a:rPr lang="en-US" sz="3000" dirty="0">
                <a:latin typeface="Gill Sans MT" panose="020B0502020104020203" pitchFamily="34" charset="0"/>
              </a:rPr>
              <a:t>Too long, people will forget </a:t>
            </a:r>
            <a:endParaRPr lang="en-GB" sz="3000" dirty="0">
              <a:latin typeface="Gill Sans MT" panose="020B0502020104020203" pitchFamily="34" charset="0"/>
            </a:endParaRPr>
          </a:p>
          <a:p>
            <a:pPr lvl="3">
              <a:buFont typeface="Arial" charset="0"/>
              <a:buChar char="•"/>
            </a:pPr>
            <a:r>
              <a:rPr lang="en-US" sz="3000" dirty="0">
                <a:latin typeface="Gill Sans MT" panose="020B0502020104020203" pitchFamily="34" charset="0"/>
              </a:rPr>
              <a:t>Too short, information might not be fully understood!</a:t>
            </a:r>
          </a:p>
          <a:p>
            <a:pPr lvl="3">
              <a:buFont typeface="Arial" charset="0"/>
              <a:buChar char="•"/>
            </a:pPr>
            <a:endParaRPr lang="en-GB" sz="3000" dirty="0">
              <a:latin typeface="Gill Sans MT" panose="020B0502020104020203" pitchFamily="34" charset="0"/>
            </a:endParaRPr>
          </a:p>
          <a:p>
            <a:pPr>
              <a:buFont typeface="Arial" charset="0"/>
              <a:buChar char="•"/>
            </a:pPr>
            <a:r>
              <a:rPr lang="en-US" sz="3200" dirty="0">
                <a:latin typeface="Gill Sans MT" panose="020B0502020104020203" pitchFamily="34" charset="0"/>
              </a:rPr>
              <a:t> Who will be your messenger?</a:t>
            </a:r>
          </a:p>
          <a:p>
            <a:pPr lvl="1">
              <a:buFont typeface="Arial" charset="0"/>
              <a:buChar char="•"/>
            </a:pPr>
            <a:r>
              <a:rPr lang="en-US" sz="3000" dirty="0">
                <a:latin typeface="Gill Sans MT" panose="020B0502020104020203" pitchFamily="34" charset="0"/>
              </a:rPr>
              <a:t>Someone trustworthy, capable, with access to the target audience</a:t>
            </a:r>
          </a:p>
          <a:p>
            <a:pPr lvl="1">
              <a:buFont typeface="Arial" charset="0"/>
              <a:buChar char="•"/>
            </a:pPr>
            <a:r>
              <a:rPr lang="en-US" sz="3000" dirty="0">
                <a:solidFill>
                  <a:schemeClr val="tx1"/>
                </a:solidFill>
                <a:latin typeface="Gill Sans MT" panose="020B0502020104020203" pitchFamily="34" charset="0"/>
              </a:rPr>
              <a:t>For more info refer to </a:t>
            </a:r>
            <a:r>
              <a:rPr lang="en-US" sz="3000" dirty="0">
                <a:solidFill>
                  <a:srgbClr val="0033CC"/>
                </a:solidFill>
                <a:latin typeface="Gill Sans MT" panose="020B0502020104020203" pitchFamily="34" charset="0"/>
              </a:rPr>
              <a:t>Module 3: Community </a:t>
            </a:r>
            <a:r>
              <a:rPr lang="en-US" sz="3000" dirty="0" err="1">
                <a:solidFill>
                  <a:srgbClr val="0033CC"/>
                </a:solidFill>
                <a:latin typeface="Gill Sans MT" panose="020B0502020104020203" pitchFamily="34" charset="0"/>
              </a:rPr>
              <a:t>Mobilisation</a:t>
            </a:r>
            <a:endParaRPr lang="en-US" sz="3000" dirty="0">
              <a:solidFill>
                <a:srgbClr val="0033CC"/>
              </a:solidFill>
              <a:latin typeface="Gill Sans MT" panose="020B0502020104020203" pitchFamily="34" charset="0"/>
            </a:endParaRPr>
          </a:p>
          <a:p>
            <a:pPr marL="0" indent="0">
              <a:buNone/>
            </a:pPr>
            <a:endParaRPr lang="en-GB" b="1" dirty="0">
              <a:latin typeface="Gill Sans MT" charset="0"/>
              <a:ea typeface="Gill Sans MT" charset="0"/>
              <a:cs typeface="Gill Sans MT" charset="0"/>
            </a:endParaRPr>
          </a:p>
        </p:txBody>
      </p:sp>
      <p:sp>
        <p:nvSpPr>
          <p:cNvPr id="4" name="Slide Number Placeholder 3">
            <a:extLst>
              <a:ext uri="{FF2B5EF4-FFF2-40B4-BE49-F238E27FC236}">
                <a16:creationId xmlns:a16="http://schemas.microsoft.com/office/drawing/2014/main" id="{DEC05DC8-8FA3-0A46-A338-ADC27B01B8C3}"/>
              </a:ext>
            </a:extLst>
          </p:cNvPr>
          <p:cNvSpPr>
            <a:spLocks noGrp="1"/>
          </p:cNvSpPr>
          <p:nvPr>
            <p:ph type="sldNum" sz="quarter" idx="12"/>
          </p:nvPr>
        </p:nvSpPr>
        <p:spPr/>
        <p:txBody>
          <a:bodyPr/>
          <a:lstStyle/>
          <a:p>
            <a:fld id="{106C8810-56A3-48C4-B096-A9F65D2844DC}" type="slidenum">
              <a:rPr lang="en-US" smtClean="0"/>
              <a:pPr/>
              <a:t>33</a:t>
            </a:fld>
            <a:endParaRPr lang="en-US"/>
          </a:p>
        </p:txBody>
      </p:sp>
    </p:spTree>
    <p:extLst>
      <p:ext uri="{BB962C8B-B14F-4D97-AF65-F5344CB8AC3E}">
        <p14:creationId xmlns:p14="http://schemas.microsoft.com/office/powerpoint/2010/main" val="9171257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935182"/>
          </a:xfrm>
        </p:spPr>
        <p:txBody>
          <a:bodyPr/>
          <a:lstStyle/>
          <a:p>
            <a:r>
              <a:rPr lang="en-US" b="1" dirty="0">
                <a:solidFill>
                  <a:srgbClr val="011893"/>
                </a:solidFill>
                <a:latin typeface="Gill Sans MT" charset="0"/>
                <a:ea typeface="Gill Sans MT" charset="0"/>
                <a:cs typeface="Gill Sans MT" charset="0"/>
              </a:rPr>
              <a:t>Group exercise: Chinese Whispers</a:t>
            </a:r>
            <a:endParaRPr lang="en-GB" dirty="0">
              <a:solidFill>
                <a:srgbClr val="011893"/>
              </a:solidFill>
              <a:latin typeface="Gill Sans MT" charset="0"/>
              <a:ea typeface="Gill Sans MT" charset="0"/>
              <a:cs typeface="Gill Sans MT" charset="0"/>
            </a:endParaRPr>
          </a:p>
        </p:txBody>
      </p:sp>
      <p:sp>
        <p:nvSpPr>
          <p:cNvPr id="3" name="Content Placeholder 2"/>
          <p:cNvSpPr>
            <a:spLocks noGrp="1"/>
          </p:cNvSpPr>
          <p:nvPr>
            <p:ph idx="1"/>
          </p:nvPr>
        </p:nvSpPr>
        <p:spPr>
          <a:xfrm>
            <a:off x="1094509" y="1620982"/>
            <a:ext cx="10598727" cy="5237018"/>
          </a:xfrm>
        </p:spPr>
        <p:txBody>
          <a:bodyPr>
            <a:normAutofit/>
          </a:bodyPr>
          <a:lstStyle/>
          <a:p>
            <a:pPr marL="0" indent="0">
              <a:buNone/>
            </a:pPr>
            <a:r>
              <a:rPr lang="en-US" sz="3200" dirty="0">
                <a:latin typeface="Gill Sans MT" panose="020B0502020104020203" pitchFamily="34" charset="0"/>
              </a:rPr>
              <a:t>When delivering a message, think carefully about the following:</a:t>
            </a:r>
          </a:p>
          <a:p>
            <a:pPr marL="0" indent="0">
              <a:buNone/>
            </a:pPr>
            <a:endParaRPr lang="en-US" sz="3200" dirty="0">
              <a:latin typeface="Gill Sans MT" panose="020B0502020104020203" pitchFamily="34" charset="0"/>
            </a:endParaRPr>
          </a:p>
          <a:p>
            <a:pPr>
              <a:buFont typeface="Arial" charset="0"/>
              <a:buChar char="•"/>
            </a:pPr>
            <a:r>
              <a:rPr lang="en-US" sz="3200" dirty="0">
                <a:latin typeface="Gill Sans MT" panose="020B0502020104020203" pitchFamily="34" charset="0"/>
              </a:rPr>
              <a:t>Has the messenger fully understood the message?</a:t>
            </a:r>
          </a:p>
          <a:p>
            <a:pPr lvl="1">
              <a:buFont typeface="Arial" charset="0"/>
              <a:buChar char="•"/>
            </a:pPr>
            <a:r>
              <a:rPr lang="en-US" sz="3000" dirty="0">
                <a:latin typeface="Gill Sans MT" panose="020B0502020104020203" pitchFamily="34" charset="0"/>
              </a:rPr>
              <a:t>Practice Active Listening </a:t>
            </a:r>
            <a:r>
              <a:rPr lang="mr-IN" sz="3000" dirty="0">
                <a:latin typeface="Gill Sans MT" panose="020B0502020104020203" pitchFamily="34" charset="0"/>
              </a:rPr>
              <a:t>–</a:t>
            </a:r>
            <a:r>
              <a:rPr lang="en-GB" sz="3000" dirty="0">
                <a:latin typeface="Gill Sans MT" panose="020B0502020104020203" pitchFamily="34" charset="0"/>
              </a:rPr>
              <a:t> </a:t>
            </a:r>
            <a:r>
              <a:rPr lang="en-US" sz="3000" dirty="0">
                <a:latin typeface="Gill Sans MT" panose="020B0502020104020203" pitchFamily="34" charset="0"/>
              </a:rPr>
              <a:t>check understanding!</a:t>
            </a:r>
          </a:p>
          <a:p>
            <a:pPr lvl="1">
              <a:buFont typeface="Arial" charset="0"/>
              <a:buChar char="•"/>
            </a:pPr>
            <a:endParaRPr lang="en-GB" sz="3000" dirty="0">
              <a:latin typeface="Gill Sans MT" panose="020B0502020104020203" pitchFamily="34" charset="0"/>
            </a:endParaRPr>
          </a:p>
          <a:p>
            <a:pPr>
              <a:buFont typeface="Arial" charset="0"/>
              <a:buChar char="•"/>
            </a:pPr>
            <a:r>
              <a:rPr lang="en-US" sz="3200" dirty="0">
                <a:latin typeface="Gill Sans MT" panose="020B0502020104020203" pitchFamily="34" charset="0"/>
              </a:rPr>
              <a:t>Is it worth recording this message somehow?</a:t>
            </a:r>
          </a:p>
          <a:p>
            <a:pPr lvl="1">
              <a:buFont typeface="Arial" charset="0"/>
              <a:buChar char="•"/>
            </a:pPr>
            <a:r>
              <a:rPr lang="en-US" sz="3000" dirty="0">
                <a:latin typeface="Gill Sans MT" panose="020B0502020104020203" pitchFamily="34" charset="0"/>
              </a:rPr>
              <a:t>Better as a written message?</a:t>
            </a:r>
          </a:p>
          <a:p>
            <a:pPr lvl="1">
              <a:buFont typeface="Arial" charset="0"/>
              <a:buChar char="•"/>
            </a:pPr>
            <a:r>
              <a:rPr lang="en-US" sz="3000" dirty="0">
                <a:latin typeface="Gill Sans MT" panose="020B0502020104020203" pitchFamily="34" charset="0"/>
              </a:rPr>
              <a:t>Do I need to record when I delivered the message, and to whom?</a:t>
            </a:r>
          </a:p>
          <a:p>
            <a:pPr lvl="1">
              <a:buFont typeface="Arial" charset="0"/>
              <a:buChar char="•"/>
            </a:pPr>
            <a:endParaRPr lang="en-US" sz="3000" dirty="0">
              <a:latin typeface="Gill Sans MT" panose="020B0502020104020203" pitchFamily="34" charset="0"/>
            </a:endParaRPr>
          </a:p>
          <a:p>
            <a:pPr lvl="1">
              <a:buFont typeface="Arial" charset="0"/>
              <a:buChar char="•"/>
            </a:pPr>
            <a:endParaRPr lang="en-US" sz="3000" dirty="0">
              <a:latin typeface="Gill Sans MT" panose="020B0502020104020203" pitchFamily="34" charset="0"/>
            </a:endParaRPr>
          </a:p>
          <a:p>
            <a:pPr marL="0" indent="0">
              <a:buNone/>
            </a:pPr>
            <a:endParaRPr lang="en-GB" b="1" dirty="0">
              <a:latin typeface="Gill Sans MT" charset="0"/>
              <a:ea typeface="Gill Sans MT" charset="0"/>
              <a:cs typeface="Gill Sans MT" charset="0"/>
            </a:endParaRPr>
          </a:p>
        </p:txBody>
      </p:sp>
      <p:sp>
        <p:nvSpPr>
          <p:cNvPr id="4" name="Slide Number Placeholder 3">
            <a:extLst>
              <a:ext uri="{FF2B5EF4-FFF2-40B4-BE49-F238E27FC236}">
                <a16:creationId xmlns:a16="http://schemas.microsoft.com/office/drawing/2014/main" id="{7BEFA669-A28E-4A47-BBFC-9AF58B78E310}"/>
              </a:ext>
            </a:extLst>
          </p:cNvPr>
          <p:cNvSpPr>
            <a:spLocks noGrp="1"/>
          </p:cNvSpPr>
          <p:nvPr>
            <p:ph type="sldNum" sz="quarter" idx="12"/>
          </p:nvPr>
        </p:nvSpPr>
        <p:spPr/>
        <p:txBody>
          <a:bodyPr/>
          <a:lstStyle/>
          <a:p>
            <a:fld id="{106C8810-56A3-48C4-B096-A9F65D2844DC}" type="slidenum">
              <a:rPr lang="en-US" smtClean="0"/>
              <a:pPr/>
              <a:t>34</a:t>
            </a:fld>
            <a:endParaRPr lang="en-US"/>
          </a:p>
        </p:txBody>
      </p:sp>
    </p:spTree>
    <p:extLst>
      <p:ext uri="{BB962C8B-B14F-4D97-AF65-F5344CB8AC3E}">
        <p14:creationId xmlns:p14="http://schemas.microsoft.com/office/powerpoint/2010/main" val="5539559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a:xfrm>
            <a:off x="1691383" y="1291721"/>
            <a:ext cx="8808716" cy="1141002"/>
          </a:xfrm>
        </p:spPr>
        <p:txBody>
          <a:bodyPr>
            <a:normAutofit fontScale="90000"/>
          </a:bodyPr>
          <a:lstStyle/>
          <a:p>
            <a:r>
              <a:rPr lang="en-US" sz="5400" b="1" cap="none" dirty="0">
                <a:solidFill>
                  <a:srgbClr val="011893"/>
                </a:solidFill>
                <a:latin typeface="Gill Sans MT" panose="020B0502020104020203" pitchFamily="34" charset="0"/>
              </a:rPr>
              <a:t>4. Communication in context</a:t>
            </a:r>
            <a:endParaRPr lang="en-GB" sz="5400" b="1" cap="none" dirty="0">
              <a:solidFill>
                <a:srgbClr val="011893"/>
              </a:solidFill>
              <a:latin typeface="Gill Sans MT" panose="020B0502020104020203" pitchFamily="34" charset="0"/>
            </a:endParaRPr>
          </a:p>
        </p:txBody>
      </p:sp>
      <p:sp>
        <p:nvSpPr>
          <p:cNvPr id="2" name="Subtitle 1"/>
          <p:cNvSpPr>
            <a:spLocks noGrp="1"/>
          </p:cNvSpPr>
          <p:nvPr>
            <p:ph type="subTitle" idx="1"/>
          </p:nvPr>
        </p:nvSpPr>
        <p:spPr>
          <a:xfrm>
            <a:off x="2679905" y="2802928"/>
            <a:ext cx="6831673" cy="1086237"/>
          </a:xfrm>
        </p:spPr>
        <p:txBody>
          <a:bodyPr>
            <a:noAutofit/>
          </a:bodyPr>
          <a:lstStyle/>
          <a:p>
            <a:r>
              <a:rPr lang="en-US" sz="2800" i="1" dirty="0">
                <a:latin typeface="Gill Sans MT" panose="020B0502020104020203" pitchFamily="34" charset="0"/>
              </a:rPr>
              <a:t>Learning objective 4:  Think about how the above might be applied in a community conservation context</a:t>
            </a:r>
            <a:endParaRPr lang="en-GB" sz="2400" i="1" dirty="0">
              <a:latin typeface="Gill Sans MT" panose="020B0502020104020203" pitchFamily="34" charset="0"/>
            </a:endParaRPr>
          </a:p>
        </p:txBody>
      </p:sp>
      <p:sp>
        <p:nvSpPr>
          <p:cNvPr id="3" name="Slide Number Placeholder 2">
            <a:extLst>
              <a:ext uri="{FF2B5EF4-FFF2-40B4-BE49-F238E27FC236}">
                <a16:creationId xmlns:a16="http://schemas.microsoft.com/office/drawing/2014/main" id="{04200DE2-6E50-234D-8D49-8A2ACBD9677C}"/>
              </a:ext>
            </a:extLst>
          </p:cNvPr>
          <p:cNvSpPr>
            <a:spLocks noGrp="1"/>
          </p:cNvSpPr>
          <p:nvPr>
            <p:ph type="sldNum" sz="quarter" idx="12"/>
          </p:nvPr>
        </p:nvSpPr>
        <p:spPr/>
        <p:txBody>
          <a:bodyPr/>
          <a:lstStyle/>
          <a:p>
            <a:fld id="{3E7F3D99-3854-425F-BAC9-A403D7AC820C}" type="slidenum">
              <a:rPr lang="en-US" smtClean="0"/>
              <a:pPr/>
              <a:t>35</a:t>
            </a:fld>
            <a:endParaRPr lang="en-US"/>
          </a:p>
        </p:txBody>
      </p:sp>
    </p:spTree>
    <p:extLst>
      <p:ext uri="{BB962C8B-B14F-4D97-AF65-F5344CB8AC3E}">
        <p14:creationId xmlns:p14="http://schemas.microsoft.com/office/powerpoint/2010/main" val="9712522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545" y="685800"/>
            <a:ext cx="10889673" cy="1032164"/>
          </a:xfrm>
        </p:spPr>
        <p:txBody>
          <a:bodyPr>
            <a:normAutofit fontScale="90000"/>
          </a:bodyPr>
          <a:lstStyle/>
          <a:p>
            <a:r>
              <a:rPr lang="en-GB" b="1" dirty="0">
                <a:solidFill>
                  <a:srgbClr val="011893"/>
                </a:solidFill>
                <a:latin typeface="Gill Sans MT" charset="0"/>
                <a:ea typeface="Gill Sans MT" charset="0"/>
                <a:cs typeface="Gill Sans MT" charset="0"/>
              </a:rPr>
              <a:t>Communication in community conservation</a:t>
            </a:r>
          </a:p>
        </p:txBody>
      </p:sp>
      <p:sp>
        <p:nvSpPr>
          <p:cNvPr id="3" name="Content Placeholder 2"/>
          <p:cNvSpPr>
            <a:spLocks noGrp="1"/>
          </p:cNvSpPr>
          <p:nvPr>
            <p:ph idx="1"/>
          </p:nvPr>
        </p:nvSpPr>
        <p:spPr>
          <a:xfrm>
            <a:off x="900543" y="1468583"/>
            <a:ext cx="10322776" cy="3920836"/>
          </a:xfrm>
        </p:spPr>
        <p:txBody>
          <a:bodyPr>
            <a:noAutofit/>
          </a:bodyPr>
          <a:lstStyle/>
          <a:p>
            <a:r>
              <a:rPr lang="en-GB" sz="3200" dirty="0">
                <a:latin typeface="Gill Sans MT" charset="0"/>
                <a:ea typeface="Gill Sans MT" charset="0"/>
                <a:cs typeface="Gill Sans MT" charset="0"/>
              </a:rPr>
              <a:t>Conservation education: children, students, adults</a:t>
            </a:r>
          </a:p>
          <a:p>
            <a:r>
              <a:rPr lang="en-GB" sz="3200" dirty="0">
                <a:latin typeface="Gill Sans MT" charset="0"/>
                <a:ea typeface="Gill Sans MT" charset="0"/>
                <a:cs typeface="Gill Sans MT" charset="0"/>
              </a:rPr>
              <a:t>Resource access: resource use groups, women / men</a:t>
            </a:r>
          </a:p>
          <a:p>
            <a:r>
              <a:rPr lang="en-GB" sz="3200" dirty="0">
                <a:latin typeface="Gill Sans MT" charset="0"/>
                <a:ea typeface="Gill Sans MT" charset="0"/>
                <a:cs typeface="Gill Sans MT" charset="0"/>
              </a:rPr>
              <a:t>Illegal activities: poachers, suspects</a:t>
            </a:r>
          </a:p>
          <a:p>
            <a:r>
              <a:rPr lang="en-GB" sz="3200" dirty="0">
                <a:latin typeface="Gill Sans MT" charset="0"/>
                <a:ea typeface="Gill Sans MT" charset="0"/>
                <a:cs typeface="Gill Sans MT" charset="0"/>
              </a:rPr>
              <a:t>Lobbying: local leaders, government reps, NGOs, partners</a:t>
            </a:r>
          </a:p>
          <a:p>
            <a:r>
              <a:rPr lang="en-GB" sz="3200" dirty="0">
                <a:latin typeface="Gill Sans MT" charset="0"/>
                <a:ea typeface="Gill Sans MT" charset="0"/>
                <a:cs typeface="Gill Sans MT" charset="0"/>
              </a:rPr>
              <a:t>Staff: coordination, law enforcement, research, tourism</a:t>
            </a:r>
          </a:p>
          <a:p>
            <a:r>
              <a:rPr lang="en-GB" sz="3200" dirty="0">
                <a:latin typeface="Gill Sans MT" charset="0"/>
                <a:ea typeface="Gill Sans MT" charset="0"/>
                <a:cs typeface="Gill Sans MT" charset="0"/>
              </a:rPr>
              <a:t>Conflict management: any of the above!</a:t>
            </a:r>
          </a:p>
        </p:txBody>
      </p:sp>
      <p:sp>
        <p:nvSpPr>
          <p:cNvPr id="4" name="Slide Number Placeholder 3">
            <a:extLst>
              <a:ext uri="{FF2B5EF4-FFF2-40B4-BE49-F238E27FC236}">
                <a16:creationId xmlns:a16="http://schemas.microsoft.com/office/drawing/2014/main" id="{164790D3-695A-AC4A-BBE9-BBCB7E758D2F}"/>
              </a:ext>
            </a:extLst>
          </p:cNvPr>
          <p:cNvSpPr>
            <a:spLocks noGrp="1"/>
          </p:cNvSpPr>
          <p:nvPr>
            <p:ph type="sldNum" sz="quarter" idx="12"/>
          </p:nvPr>
        </p:nvSpPr>
        <p:spPr/>
        <p:txBody>
          <a:bodyPr/>
          <a:lstStyle/>
          <a:p>
            <a:fld id="{106C8810-56A3-48C4-B096-A9F65D2844DC}" type="slidenum">
              <a:rPr lang="en-US" smtClean="0"/>
              <a:pPr/>
              <a:t>36</a:t>
            </a:fld>
            <a:endParaRPr lang="en-US"/>
          </a:p>
        </p:txBody>
      </p:sp>
    </p:spTree>
    <p:extLst>
      <p:ext uri="{BB962C8B-B14F-4D97-AF65-F5344CB8AC3E}">
        <p14:creationId xmlns:p14="http://schemas.microsoft.com/office/powerpoint/2010/main" val="36920783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545" y="685800"/>
            <a:ext cx="10889673" cy="1032164"/>
          </a:xfrm>
        </p:spPr>
        <p:txBody>
          <a:bodyPr>
            <a:normAutofit fontScale="90000"/>
          </a:bodyPr>
          <a:lstStyle/>
          <a:p>
            <a:r>
              <a:rPr lang="en-GB" b="1" dirty="0">
                <a:solidFill>
                  <a:srgbClr val="011893"/>
                </a:solidFill>
                <a:latin typeface="Gill Sans MT" charset="0"/>
                <a:ea typeface="Gill Sans MT" charset="0"/>
                <a:cs typeface="Gill Sans MT" charset="0"/>
              </a:rPr>
              <a:t>Communication in community conservation:</a:t>
            </a:r>
            <a:br>
              <a:rPr lang="en-GB" b="1" dirty="0">
                <a:solidFill>
                  <a:srgbClr val="011893"/>
                </a:solidFill>
                <a:latin typeface="Gill Sans MT" charset="0"/>
                <a:ea typeface="Gill Sans MT" charset="0"/>
                <a:cs typeface="Gill Sans MT" charset="0"/>
              </a:rPr>
            </a:br>
            <a:r>
              <a:rPr lang="en-GB" b="1" dirty="0">
                <a:solidFill>
                  <a:srgbClr val="011893"/>
                </a:solidFill>
                <a:latin typeface="Gill Sans MT" charset="0"/>
                <a:ea typeface="Gill Sans MT" charset="0"/>
                <a:cs typeface="Gill Sans MT" charset="0"/>
              </a:rPr>
              <a:t>Conflict management</a:t>
            </a:r>
          </a:p>
        </p:txBody>
      </p:sp>
      <p:sp>
        <p:nvSpPr>
          <p:cNvPr id="4" name="Content Placeholder 2"/>
          <p:cNvSpPr txBox="1">
            <a:spLocks/>
          </p:cNvSpPr>
          <p:nvPr/>
        </p:nvSpPr>
        <p:spPr>
          <a:xfrm>
            <a:off x="1183992" y="5527963"/>
            <a:ext cx="10322775" cy="1022841"/>
          </a:xfrm>
          <a:prstGeom prst="rect">
            <a:avLst/>
          </a:prstGeom>
        </p:spPr>
        <p:txBody>
          <a:bodyPr vert="horz" lIns="91440" tIns="45720" rIns="91440" bIns="45720" rtlCol="0">
            <a:no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gn="ctr">
              <a:buFont typeface="Franklin Gothic Book" panose="020B0503020102020204" pitchFamily="34" charset="0"/>
              <a:buNone/>
            </a:pPr>
            <a:r>
              <a:rPr lang="en-GB" sz="3200" i="1" dirty="0">
                <a:latin typeface="Gill Sans MT" panose="020B0502020104020203" pitchFamily="34" charset="0"/>
              </a:rPr>
              <a:t>For more info, see </a:t>
            </a:r>
            <a:r>
              <a:rPr lang="en-GB" sz="3200" i="1" dirty="0">
                <a:solidFill>
                  <a:srgbClr val="0033CC"/>
                </a:solidFill>
                <a:latin typeface="Gill Sans MT" panose="020B0502020104020203" pitchFamily="34" charset="0"/>
              </a:rPr>
              <a:t>Module 7: Conflict Management</a:t>
            </a:r>
            <a:endParaRPr lang="en-US" sz="3200" b="1" i="1" dirty="0">
              <a:solidFill>
                <a:srgbClr val="0033CC"/>
              </a:solidFill>
              <a:latin typeface="Gill Sans MT" panose="020B0502020104020203" pitchFamily="34" charset="0"/>
            </a:endParaRPr>
          </a:p>
        </p:txBody>
      </p:sp>
      <p:sp>
        <p:nvSpPr>
          <p:cNvPr id="5" name="Content Placeholder 2"/>
          <p:cNvSpPr txBox="1">
            <a:spLocks/>
          </p:cNvSpPr>
          <p:nvPr/>
        </p:nvSpPr>
        <p:spPr>
          <a:xfrm>
            <a:off x="1183992" y="2743198"/>
            <a:ext cx="10322775" cy="1496293"/>
          </a:xfrm>
          <a:prstGeom prst="rect">
            <a:avLst/>
          </a:prstGeom>
        </p:spPr>
        <p:txBody>
          <a:bodyPr vert="horz" lIns="91440" tIns="45720" rIns="91440" bIns="45720" rtlCol="0">
            <a:no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gn="ctr">
              <a:buFont typeface="Franklin Gothic Book" panose="020B0503020102020204" pitchFamily="34" charset="0"/>
              <a:buNone/>
            </a:pPr>
            <a:r>
              <a:rPr lang="en-US" sz="3600" i="1" dirty="0">
                <a:latin typeface="Gill Sans MT" panose="020B0502020104020203" pitchFamily="34" charset="0"/>
              </a:rPr>
              <a:t>Practicing good communication is key in all situations </a:t>
            </a:r>
            <a:r>
              <a:rPr lang="mr-IN" sz="3600" i="1" dirty="0">
                <a:latin typeface="Gill Sans MT" panose="020B0502020104020203" pitchFamily="34" charset="0"/>
              </a:rPr>
              <a:t>–</a:t>
            </a:r>
            <a:r>
              <a:rPr lang="en-US" sz="3600" i="1" dirty="0">
                <a:latin typeface="Gill Sans MT" panose="020B0502020104020203" pitchFamily="34" charset="0"/>
              </a:rPr>
              <a:t> </a:t>
            </a:r>
          </a:p>
          <a:p>
            <a:pPr marL="0" indent="0" algn="ctr">
              <a:buFont typeface="Franklin Gothic Book" panose="020B0503020102020204" pitchFamily="34" charset="0"/>
              <a:buNone/>
            </a:pPr>
            <a:r>
              <a:rPr lang="en-US" sz="3600" b="1" i="1" dirty="0">
                <a:latin typeface="Gill Sans MT" panose="020B0502020104020203" pitchFamily="34" charset="0"/>
              </a:rPr>
              <a:t>especially conflict management!</a:t>
            </a:r>
          </a:p>
        </p:txBody>
      </p:sp>
      <p:sp>
        <p:nvSpPr>
          <p:cNvPr id="3" name="Slide Number Placeholder 2">
            <a:extLst>
              <a:ext uri="{FF2B5EF4-FFF2-40B4-BE49-F238E27FC236}">
                <a16:creationId xmlns:a16="http://schemas.microsoft.com/office/drawing/2014/main" id="{EAE68F8A-9B53-8F45-A6EA-97966A93A1F4}"/>
              </a:ext>
            </a:extLst>
          </p:cNvPr>
          <p:cNvSpPr>
            <a:spLocks noGrp="1"/>
          </p:cNvSpPr>
          <p:nvPr>
            <p:ph type="sldNum" sz="quarter" idx="12"/>
          </p:nvPr>
        </p:nvSpPr>
        <p:spPr/>
        <p:txBody>
          <a:bodyPr/>
          <a:lstStyle/>
          <a:p>
            <a:fld id="{106C8810-56A3-48C4-B096-A9F65D2844DC}" type="slidenum">
              <a:rPr lang="en-US" smtClean="0"/>
              <a:pPr/>
              <a:t>37</a:t>
            </a:fld>
            <a:endParaRPr lang="en-US"/>
          </a:p>
        </p:txBody>
      </p:sp>
    </p:spTree>
    <p:extLst>
      <p:ext uri="{BB962C8B-B14F-4D97-AF65-F5344CB8AC3E}">
        <p14:creationId xmlns:p14="http://schemas.microsoft.com/office/powerpoint/2010/main" val="18096409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755469" y="937058"/>
            <a:ext cx="10515600" cy="626548"/>
          </a:xfrm>
          <a:prstGeom prst="rect">
            <a:avLst/>
          </a:prstGeom>
        </p:spPr>
        <p:txBody>
          <a:bodyPr vert="horz" lIns="91440" tIns="45720" rIns="91440" bIns="45720" rtlCol="0" anchor="b">
            <a:noAutofit/>
          </a:bodyPr>
          <a:lstStyle>
            <a:lvl1pPr algn="ctr" defTabSz="914400" rtl="0" eaLnBrk="1" latinLnBrk="0" hangingPunct="1">
              <a:lnSpc>
                <a:spcPct val="89000"/>
              </a:lnSpc>
              <a:spcBef>
                <a:spcPct val="0"/>
              </a:spcBef>
              <a:buNone/>
              <a:defRPr sz="7200" kern="1200" cap="all" baseline="0">
                <a:solidFill>
                  <a:schemeClr val="tx2"/>
                </a:solidFill>
                <a:latin typeface="+mj-lt"/>
                <a:ea typeface="+mj-ea"/>
                <a:cs typeface="+mj-cs"/>
              </a:defRPr>
            </a:lvl1pPr>
          </a:lstStyle>
          <a:p>
            <a:r>
              <a:rPr lang="en-US" altLang="en-US" sz="4000" b="1" dirty="0">
                <a:solidFill>
                  <a:srgbClr val="011893"/>
                </a:solidFill>
                <a:latin typeface="Gill Sans MT" panose="020B0502020104020203" pitchFamily="34" charset="0"/>
              </a:rPr>
              <a:t>To sum up.....</a:t>
            </a:r>
          </a:p>
        </p:txBody>
      </p:sp>
      <p:sp>
        <p:nvSpPr>
          <p:cNvPr id="7" name="Rectangle 3"/>
          <p:cNvSpPr txBox="1">
            <a:spLocks noChangeArrowheads="1"/>
          </p:cNvSpPr>
          <p:nvPr/>
        </p:nvSpPr>
        <p:spPr>
          <a:xfrm>
            <a:off x="1315732" y="1892595"/>
            <a:ext cx="9395074" cy="2634003"/>
          </a:xfrm>
          <a:prstGeom prst="rect">
            <a:avLst/>
          </a:prstGeom>
        </p:spPr>
        <p:txBody>
          <a:bodyPr vert="horz" lIns="91440" tIns="45720" rIns="91440" bIns="45720" rtlCol="0">
            <a:normAutofit fontScale="92500"/>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514350" indent="-514350" algn="ctr">
              <a:buFont typeface="+mj-lt"/>
              <a:buAutoNum type="arabicPeriod"/>
            </a:pPr>
            <a:r>
              <a:rPr lang="en-GB" sz="3500" dirty="0">
                <a:latin typeface="Gill Sans MT" charset="0"/>
                <a:ea typeface="Gill Sans MT" charset="0"/>
                <a:cs typeface="Gill Sans MT" charset="0"/>
              </a:rPr>
              <a:t>Communication is a cycle of listening and responding </a:t>
            </a:r>
            <a:r>
              <a:rPr lang="mr-IN" sz="3500" dirty="0">
                <a:latin typeface="Gill Sans MT" charset="0"/>
                <a:ea typeface="Gill Sans MT" charset="0"/>
                <a:cs typeface="Gill Sans MT" charset="0"/>
              </a:rPr>
              <a:t>–</a:t>
            </a:r>
            <a:r>
              <a:rPr lang="en-GB" sz="3500" dirty="0">
                <a:latin typeface="Gill Sans MT" charset="0"/>
                <a:ea typeface="Gill Sans MT" charset="0"/>
                <a:cs typeface="Gill Sans MT" charset="0"/>
              </a:rPr>
              <a:t> do so carefully, consciously and respectfully!</a:t>
            </a:r>
          </a:p>
          <a:p>
            <a:pPr marL="514350" indent="-514350" algn="ctr">
              <a:buFont typeface="+mj-lt"/>
              <a:buAutoNum type="arabicPeriod"/>
            </a:pPr>
            <a:r>
              <a:rPr lang="en-GB" sz="3500" dirty="0">
                <a:latin typeface="Gill Sans MT" charset="0"/>
                <a:ea typeface="Gill Sans MT" charset="0"/>
                <a:cs typeface="Gill Sans MT" charset="0"/>
              </a:rPr>
              <a:t>Active listening is simply making a </a:t>
            </a:r>
            <a:r>
              <a:rPr lang="en-GB" sz="3500" i="1" dirty="0">
                <a:latin typeface="Gill Sans MT" charset="0"/>
                <a:ea typeface="Gill Sans MT" charset="0"/>
                <a:cs typeface="Gill Sans MT" charset="0"/>
              </a:rPr>
              <a:t>conscious effort </a:t>
            </a:r>
            <a:r>
              <a:rPr lang="en-GB" sz="3500" dirty="0">
                <a:latin typeface="Gill Sans MT" charset="0"/>
                <a:ea typeface="Gill Sans MT" charset="0"/>
                <a:cs typeface="Gill Sans MT" charset="0"/>
              </a:rPr>
              <a:t>to listen </a:t>
            </a:r>
            <a:r>
              <a:rPr lang="mr-IN" sz="3500" dirty="0">
                <a:latin typeface="Gill Sans MT" charset="0"/>
                <a:ea typeface="Gill Sans MT" charset="0"/>
                <a:cs typeface="Gill Sans MT" charset="0"/>
              </a:rPr>
              <a:t>–</a:t>
            </a:r>
            <a:r>
              <a:rPr lang="en-GB" sz="3500" dirty="0">
                <a:latin typeface="Gill Sans MT" charset="0"/>
                <a:ea typeface="Gill Sans MT" charset="0"/>
                <a:cs typeface="Gill Sans MT" charset="0"/>
              </a:rPr>
              <a:t> it takes practice, and you will improve!</a:t>
            </a:r>
          </a:p>
          <a:p>
            <a:pPr marL="514350" indent="-514350">
              <a:lnSpc>
                <a:spcPct val="90000"/>
              </a:lnSpc>
              <a:buFont typeface="+mj-lt"/>
              <a:buAutoNum type="arabicPeriod"/>
            </a:pPr>
            <a:endParaRPr lang="en-US" altLang="en-US" sz="2800" dirty="0">
              <a:latin typeface="Gill Sans MT" charset="0"/>
              <a:ea typeface="Gill Sans MT" charset="0"/>
              <a:cs typeface="Gill Sans MT" charset="0"/>
            </a:endParaRPr>
          </a:p>
        </p:txBody>
      </p:sp>
      <p:sp>
        <p:nvSpPr>
          <p:cNvPr id="2" name="Slide Number Placeholder 1">
            <a:extLst>
              <a:ext uri="{FF2B5EF4-FFF2-40B4-BE49-F238E27FC236}">
                <a16:creationId xmlns:a16="http://schemas.microsoft.com/office/drawing/2014/main" id="{7F145F6A-6E71-9942-9BC1-D5E3DFFA8CB1}"/>
              </a:ext>
            </a:extLst>
          </p:cNvPr>
          <p:cNvSpPr>
            <a:spLocks noGrp="1"/>
          </p:cNvSpPr>
          <p:nvPr>
            <p:ph type="sldNum" sz="quarter" idx="12"/>
          </p:nvPr>
        </p:nvSpPr>
        <p:spPr/>
        <p:txBody>
          <a:bodyPr/>
          <a:lstStyle/>
          <a:p>
            <a:fld id="{3E7F3D99-3854-425F-BAC9-A403D7AC820C}" type="slidenum">
              <a:rPr lang="en-US" smtClean="0"/>
              <a:pPr/>
              <a:t>38</a:t>
            </a:fld>
            <a:endParaRPr lang="en-US"/>
          </a:p>
        </p:txBody>
      </p:sp>
    </p:spTree>
    <p:extLst>
      <p:ext uri="{BB962C8B-B14F-4D97-AF65-F5344CB8AC3E}">
        <p14:creationId xmlns:p14="http://schemas.microsoft.com/office/powerpoint/2010/main" val="20703976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type="subTitle" idx="1"/>
          </p:nvPr>
        </p:nvSpPr>
        <p:spPr>
          <a:xfrm>
            <a:off x="1159098" y="3322749"/>
            <a:ext cx="9826949" cy="2382592"/>
          </a:xfrm>
        </p:spPr>
        <p:txBody>
          <a:bodyPr>
            <a:noAutofit/>
          </a:bodyPr>
          <a:lstStyle/>
          <a:p>
            <a:pPr marL="457200" marR="0" lvl="0" indent="-457200" defTabSz="914400" eaLnBrk="1" fontAlgn="auto" latinLnBrk="0" hangingPunct="1">
              <a:lnSpc>
                <a:spcPct val="100000"/>
              </a:lnSpc>
              <a:spcBef>
                <a:spcPts val="0"/>
              </a:spcBef>
              <a:spcAft>
                <a:spcPts val="0"/>
              </a:spcAft>
              <a:buClr>
                <a:schemeClr val="tx1"/>
              </a:buClr>
              <a:buSzTx/>
              <a:buFont typeface="Arial" charset="0"/>
              <a:buNone/>
              <a:tabLst/>
              <a:defRPr/>
            </a:pPr>
            <a:r>
              <a:rPr lang="en-GB" sz="3600" b="1" dirty="0">
                <a:solidFill>
                  <a:srgbClr val="000099"/>
                </a:solidFill>
                <a:latin typeface="Gill Sans MT" charset="0"/>
                <a:ea typeface="Gill Sans MT" charset="0"/>
                <a:cs typeface="Gill Sans MT" charset="0"/>
              </a:rPr>
              <a:t>Turn to the Work </a:t>
            </a:r>
            <a:r>
              <a:rPr lang="en-GB" sz="3600" b="1">
                <a:solidFill>
                  <a:srgbClr val="000099"/>
                </a:solidFill>
                <a:latin typeface="Gill Sans MT" charset="0"/>
                <a:ea typeface="Gill Sans MT" charset="0"/>
                <a:cs typeface="Gill Sans MT" charset="0"/>
              </a:rPr>
              <a:t>Plan in your </a:t>
            </a:r>
            <a:r>
              <a:rPr lang="en-GB" sz="3600" b="1" dirty="0">
                <a:solidFill>
                  <a:srgbClr val="000099"/>
                </a:solidFill>
                <a:latin typeface="Gill Sans MT" charset="0"/>
                <a:ea typeface="Gill Sans MT" charset="0"/>
                <a:cs typeface="Gill Sans MT" charset="0"/>
              </a:rPr>
              <a:t>training manual and think about your key learning from today, and how you might apply it in practice!  </a:t>
            </a:r>
          </a:p>
        </p:txBody>
      </p:sp>
      <p:sp>
        <p:nvSpPr>
          <p:cNvPr id="4" name="Slide Number Placeholder 3"/>
          <p:cNvSpPr>
            <a:spLocks noGrp="1"/>
          </p:cNvSpPr>
          <p:nvPr>
            <p:ph type="sldNum" sz="quarter" idx="12"/>
          </p:nvPr>
        </p:nvSpPr>
        <p:spPr/>
        <p:txBody>
          <a:bodyPr/>
          <a:lstStyle/>
          <a:p>
            <a:fld id="{D8AC6650-73DF-46B7-A688-A216FA2CA224}" type="slidenum">
              <a:rPr lang="en-GB" smtClean="0"/>
              <a:t>39</a:t>
            </a:fld>
            <a:endParaRPr lang="en-GB"/>
          </a:p>
        </p:txBody>
      </p:sp>
      <p:sp>
        <p:nvSpPr>
          <p:cNvPr id="3" name="Explosion 2 2"/>
          <p:cNvSpPr/>
          <p:nvPr/>
        </p:nvSpPr>
        <p:spPr>
          <a:xfrm>
            <a:off x="3863663" y="502276"/>
            <a:ext cx="4043966" cy="2704563"/>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solidFill>
                  <a:schemeClr val="bg1"/>
                </a:solidFill>
                <a:latin typeface="Gill Sans MT" charset="0"/>
                <a:ea typeface="Gill Sans MT" charset="0"/>
                <a:cs typeface="Gill Sans MT" charset="0"/>
              </a:rPr>
              <a:t>Don’t forget!</a:t>
            </a:r>
          </a:p>
        </p:txBody>
      </p:sp>
    </p:spTree>
    <p:extLst>
      <p:ext uri="{BB962C8B-B14F-4D97-AF65-F5344CB8AC3E}">
        <p14:creationId xmlns:p14="http://schemas.microsoft.com/office/powerpoint/2010/main" val="5811327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915128" y="1788454"/>
            <a:ext cx="8361229" cy="1343053"/>
          </a:xfrm>
        </p:spPr>
        <p:txBody>
          <a:bodyPr>
            <a:normAutofit fontScale="90000"/>
          </a:bodyPr>
          <a:lstStyle/>
          <a:p>
            <a:r>
              <a:rPr lang="en-US" sz="5400" b="1" cap="none" dirty="0">
                <a:solidFill>
                  <a:srgbClr val="011893"/>
                </a:solidFill>
                <a:latin typeface="Gill Sans MT" panose="020B0502020104020203" pitchFamily="34" charset="0"/>
              </a:rPr>
              <a:t>1. Effective Communication</a:t>
            </a:r>
            <a:endParaRPr lang="en-GB" sz="5400" b="1" cap="none" dirty="0">
              <a:solidFill>
                <a:srgbClr val="011893"/>
              </a:solidFill>
              <a:latin typeface="Gill Sans MT" panose="020B0502020104020203" pitchFamily="34" charset="0"/>
            </a:endParaRPr>
          </a:p>
        </p:txBody>
      </p:sp>
      <p:sp>
        <p:nvSpPr>
          <p:cNvPr id="5" name="Subtitle 4"/>
          <p:cNvSpPr>
            <a:spLocks noGrp="1"/>
          </p:cNvSpPr>
          <p:nvPr>
            <p:ph type="subTitle" idx="1"/>
          </p:nvPr>
        </p:nvSpPr>
        <p:spPr>
          <a:xfrm>
            <a:off x="2679905" y="3355029"/>
            <a:ext cx="6831673" cy="1086237"/>
          </a:xfrm>
        </p:spPr>
        <p:txBody>
          <a:bodyPr>
            <a:normAutofit/>
          </a:bodyPr>
          <a:lstStyle/>
          <a:p>
            <a:r>
              <a:rPr lang="en-US" sz="2800" i="1" dirty="0">
                <a:latin typeface="Gill Sans MT" panose="020B0502020104020203" pitchFamily="34" charset="0"/>
              </a:rPr>
              <a:t>Learning objective 1: Improve understanding of what constitutes effective communication</a:t>
            </a:r>
          </a:p>
        </p:txBody>
      </p:sp>
      <p:sp>
        <p:nvSpPr>
          <p:cNvPr id="2" name="Slide Number Placeholder 1">
            <a:extLst>
              <a:ext uri="{FF2B5EF4-FFF2-40B4-BE49-F238E27FC236}">
                <a16:creationId xmlns:a16="http://schemas.microsoft.com/office/drawing/2014/main" id="{BD0618D3-61CA-8343-BAB5-7560AC7FD494}"/>
              </a:ext>
            </a:extLst>
          </p:cNvPr>
          <p:cNvSpPr>
            <a:spLocks noGrp="1"/>
          </p:cNvSpPr>
          <p:nvPr>
            <p:ph type="sldNum" sz="quarter" idx="12"/>
          </p:nvPr>
        </p:nvSpPr>
        <p:spPr/>
        <p:txBody>
          <a:bodyPr/>
          <a:lstStyle/>
          <a:p>
            <a:fld id="{3E7F3D99-3854-425F-BAC9-A403D7AC820C}" type="slidenum">
              <a:rPr lang="en-US" smtClean="0"/>
              <a:pPr/>
              <a:t>4</a:t>
            </a:fld>
            <a:endParaRPr lang="en-US"/>
          </a:p>
        </p:txBody>
      </p:sp>
    </p:spTree>
    <p:extLst>
      <p:ext uri="{BB962C8B-B14F-4D97-AF65-F5344CB8AC3E}">
        <p14:creationId xmlns:p14="http://schemas.microsoft.com/office/powerpoint/2010/main" val="12514546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E6A92-15E8-4149-89B1-9217CCA712DA}"/>
              </a:ext>
            </a:extLst>
          </p:cNvPr>
          <p:cNvSpPr>
            <a:spLocks noGrp="1"/>
          </p:cNvSpPr>
          <p:nvPr>
            <p:ph type="title"/>
          </p:nvPr>
        </p:nvSpPr>
        <p:spPr>
          <a:xfrm>
            <a:off x="1295400" y="326465"/>
            <a:ext cx="9601200" cy="930327"/>
          </a:xfrm>
        </p:spPr>
        <p:txBody>
          <a:bodyPr>
            <a:normAutofit/>
          </a:bodyPr>
          <a:lstStyle/>
          <a:p>
            <a:pPr algn="ctr"/>
            <a:r>
              <a:rPr lang="en-GB" sz="4800" b="1" dirty="0">
                <a:solidFill>
                  <a:srgbClr val="000099"/>
                </a:solidFill>
                <a:latin typeface="Gill Sans MT" charset="0"/>
              </a:rPr>
              <a:t>Acknowledgement</a:t>
            </a:r>
          </a:p>
        </p:txBody>
      </p:sp>
      <p:sp>
        <p:nvSpPr>
          <p:cNvPr id="3" name="Content Placeholder 2">
            <a:extLst>
              <a:ext uri="{FF2B5EF4-FFF2-40B4-BE49-F238E27FC236}">
                <a16:creationId xmlns:a16="http://schemas.microsoft.com/office/drawing/2014/main" id="{52448D1A-77EC-442D-A4F6-016A7BDAA9A3}"/>
              </a:ext>
            </a:extLst>
          </p:cNvPr>
          <p:cNvSpPr>
            <a:spLocks noGrp="1"/>
          </p:cNvSpPr>
          <p:nvPr>
            <p:ph idx="1"/>
          </p:nvPr>
        </p:nvSpPr>
        <p:spPr>
          <a:xfrm>
            <a:off x="1209104" y="2264229"/>
            <a:ext cx="10530590" cy="2630078"/>
          </a:xfrm>
        </p:spPr>
        <p:txBody>
          <a:bodyPr>
            <a:normAutofit/>
          </a:bodyPr>
          <a:lstStyle/>
          <a:p>
            <a:pPr marL="0" indent="0" algn="ctr">
              <a:buNone/>
            </a:pPr>
            <a:r>
              <a:rPr lang="en-GB" sz="3600" dirty="0">
                <a:latin typeface="Gill Sans MT" charset="0"/>
              </a:rPr>
              <a:t>These modules were developed and administered by Mrs Eunice </a:t>
            </a:r>
            <a:r>
              <a:rPr lang="en-GB" sz="3600" dirty="0" err="1">
                <a:latin typeface="Gill Sans MT" charset="0"/>
              </a:rPr>
              <a:t>Duli</a:t>
            </a:r>
            <a:r>
              <a:rPr lang="en-GB" sz="3600" dirty="0">
                <a:latin typeface="Gill Sans MT" charset="0"/>
              </a:rPr>
              <a:t> and Mrs </a:t>
            </a:r>
            <a:r>
              <a:rPr lang="en-GB" sz="3600" dirty="0" err="1">
                <a:latin typeface="Gill Sans MT" charset="0"/>
              </a:rPr>
              <a:t>Agripinnah</a:t>
            </a:r>
            <a:r>
              <a:rPr lang="en-GB" sz="3600" dirty="0">
                <a:latin typeface="Gill Sans MT" charset="0"/>
              </a:rPr>
              <a:t> </a:t>
            </a:r>
            <a:r>
              <a:rPr lang="en-GB" sz="3600" dirty="0" err="1">
                <a:latin typeface="Gill Sans MT" charset="0"/>
              </a:rPr>
              <a:t>Namara</a:t>
            </a:r>
            <a:endParaRPr lang="en-GB" sz="3600" dirty="0">
              <a:latin typeface="Gill Sans MT" charset="0"/>
            </a:endParaRPr>
          </a:p>
        </p:txBody>
      </p:sp>
      <p:sp>
        <p:nvSpPr>
          <p:cNvPr id="4" name="Slide Number Placeholder 3">
            <a:extLst>
              <a:ext uri="{FF2B5EF4-FFF2-40B4-BE49-F238E27FC236}">
                <a16:creationId xmlns:a16="http://schemas.microsoft.com/office/drawing/2014/main" id="{EFE3EEAB-2EE8-4973-AC38-8193447E209C}"/>
              </a:ext>
            </a:extLst>
          </p:cNvPr>
          <p:cNvSpPr>
            <a:spLocks noGrp="1"/>
          </p:cNvSpPr>
          <p:nvPr>
            <p:ph type="sldNum" sz="quarter" idx="12"/>
          </p:nvPr>
        </p:nvSpPr>
        <p:spPr/>
        <p:txBody>
          <a:bodyPr/>
          <a:lstStyle/>
          <a:p>
            <a:fld id="{D8AC6650-73DF-46B7-A688-A216FA2CA224}" type="slidenum">
              <a:rPr lang="en-GB" smtClean="0"/>
              <a:pPr/>
              <a:t>40</a:t>
            </a:fld>
            <a:endParaRPr lang="en-GB" dirty="0"/>
          </a:p>
        </p:txBody>
      </p:sp>
    </p:spTree>
    <p:extLst>
      <p:ext uri="{BB962C8B-B14F-4D97-AF65-F5344CB8AC3E}">
        <p14:creationId xmlns:p14="http://schemas.microsoft.com/office/powerpoint/2010/main" val="283662629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E6A92-15E8-4149-89B1-9217CCA712DA}"/>
              </a:ext>
            </a:extLst>
          </p:cNvPr>
          <p:cNvSpPr>
            <a:spLocks noGrp="1"/>
          </p:cNvSpPr>
          <p:nvPr>
            <p:ph type="title"/>
          </p:nvPr>
        </p:nvSpPr>
        <p:spPr>
          <a:xfrm>
            <a:off x="1295400" y="326465"/>
            <a:ext cx="9601200" cy="930327"/>
          </a:xfrm>
        </p:spPr>
        <p:txBody>
          <a:bodyPr>
            <a:normAutofit/>
          </a:bodyPr>
          <a:lstStyle/>
          <a:p>
            <a:pPr algn="ctr"/>
            <a:r>
              <a:rPr lang="en-GB" sz="4800" b="1" dirty="0">
                <a:solidFill>
                  <a:srgbClr val="000099"/>
                </a:solidFill>
                <a:latin typeface="Gill Sans MT" charset="0"/>
              </a:rPr>
              <a:t>Thank you</a:t>
            </a:r>
          </a:p>
        </p:txBody>
      </p:sp>
      <p:sp>
        <p:nvSpPr>
          <p:cNvPr id="3" name="Content Placeholder 2">
            <a:extLst>
              <a:ext uri="{FF2B5EF4-FFF2-40B4-BE49-F238E27FC236}">
                <a16:creationId xmlns:a16="http://schemas.microsoft.com/office/drawing/2014/main" id="{52448D1A-77EC-442D-A4F6-016A7BDAA9A3}"/>
              </a:ext>
            </a:extLst>
          </p:cNvPr>
          <p:cNvSpPr>
            <a:spLocks noGrp="1"/>
          </p:cNvSpPr>
          <p:nvPr>
            <p:ph idx="1"/>
          </p:nvPr>
        </p:nvSpPr>
        <p:spPr>
          <a:xfrm>
            <a:off x="1209104" y="1306893"/>
            <a:ext cx="10530590" cy="3587414"/>
          </a:xfrm>
        </p:spPr>
        <p:txBody>
          <a:bodyPr>
            <a:normAutofit/>
          </a:bodyPr>
          <a:lstStyle/>
          <a:p>
            <a:pPr marL="0" indent="0" algn="ctr">
              <a:lnSpc>
                <a:spcPct val="100000"/>
              </a:lnSpc>
              <a:buNone/>
            </a:pPr>
            <a:r>
              <a:rPr lang="en-GB" sz="2600" dirty="0">
                <a:latin typeface="Gill Sans MT" panose="020B0502020104020203" pitchFamily="34" charset="77"/>
              </a:rPr>
              <a:t>This training is part of the project: </a:t>
            </a:r>
            <a:r>
              <a:rPr lang="en-GB" sz="2600" b="1" dirty="0">
                <a:latin typeface="Gill Sans MT" panose="020B0502020104020203" pitchFamily="34" charset="77"/>
                <a:hlinkClick r:id="rId2"/>
              </a:rPr>
              <a:t>Implementing park action plans for community engagement to tackle IWT</a:t>
            </a:r>
            <a:r>
              <a:rPr lang="en-GB" sz="2600" dirty="0">
                <a:latin typeface="Gill Sans MT" panose="020B0502020104020203" pitchFamily="34" charset="77"/>
              </a:rPr>
              <a:t>, coordinated by IIED and grant funded by the UK government’s </a:t>
            </a:r>
            <a:r>
              <a:rPr lang="en-GB" sz="2600" dirty="0">
                <a:latin typeface="Gill Sans MT" panose="020B0502020104020203" pitchFamily="34" charset="77"/>
                <a:hlinkClick r:id="rId3"/>
              </a:rPr>
              <a:t>Illegal Wildlife Trade (IWT) Challenge Fund</a:t>
            </a:r>
            <a:r>
              <a:rPr lang="en-GB" sz="2600" dirty="0">
                <a:latin typeface="Gill Sans MT" panose="020B0502020104020203" pitchFamily="34" charset="77"/>
              </a:rPr>
              <a:t>.</a:t>
            </a:r>
          </a:p>
          <a:p>
            <a:pPr marL="0" indent="0" algn="ctr">
              <a:lnSpc>
                <a:spcPct val="100000"/>
              </a:lnSpc>
              <a:buNone/>
            </a:pPr>
            <a:r>
              <a:rPr lang="en-GB" sz="2600" dirty="0">
                <a:latin typeface="Gill Sans MT" panose="020B0502020104020203" pitchFamily="34" charset="77"/>
              </a:rPr>
              <a:t>The IWT Challenge Fund is for projects around the world tackling illegal wildlife trade and supports action in three areas, including developing sustainable livelihoods for communities affected by illegal wildlife trade. The views expressed are not necessarily the views of the UK government.</a:t>
            </a:r>
          </a:p>
        </p:txBody>
      </p:sp>
      <p:sp>
        <p:nvSpPr>
          <p:cNvPr id="4" name="Slide Number Placeholder 3">
            <a:extLst>
              <a:ext uri="{FF2B5EF4-FFF2-40B4-BE49-F238E27FC236}">
                <a16:creationId xmlns:a16="http://schemas.microsoft.com/office/drawing/2014/main" id="{EFE3EEAB-2EE8-4973-AC38-8193447E209C}"/>
              </a:ext>
            </a:extLst>
          </p:cNvPr>
          <p:cNvSpPr>
            <a:spLocks noGrp="1"/>
          </p:cNvSpPr>
          <p:nvPr>
            <p:ph type="sldNum" sz="quarter" idx="12"/>
          </p:nvPr>
        </p:nvSpPr>
        <p:spPr/>
        <p:txBody>
          <a:bodyPr/>
          <a:lstStyle/>
          <a:p>
            <a:fld id="{D8AC6650-73DF-46B7-A688-A216FA2CA224}" type="slidenum">
              <a:rPr lang="en-GB" smtClean="0"/>
              <a:pPr/>
              <a:t>41</a:t>
            </a:fld>
            <a:endParaRPr lang="en-GB" dirty="0"/>
          </a:p>
        </p:txBody>
      </p:sp>
      <p:pic>
        <p:nvPicPr>
          <p:cNvPr id="5" name="Picture 4">
            <a:extLst>
              <a:ext uri="{FF2B5EF4-FFF2-40B4-BE49-F238E27FC236}">
                <a16:creationId xmlns:a16="http://schemas.microsoft.com/office/drawing/2014/main" id="{7572FC0E-1A86-41F4-AE01-B4E6CC5E0E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42760" y="4894306"/>
            <a:ext cx="1140883" cy="1774706"/>
          </a:xfrm>
          <a:prstGeom prst="rect">
            <a:avLst/>
          </a:prstGeom>
        </p:spPr>
      </p:pic>
      <p:pic>
        <p:nvPicPr>
          <p:cNvPr id="6" name="Picture 5">
            <a:extLst>
              <a:ext uri="{FF2B5EF4-FFF2-40B4-BE49-F238E27FC236}">
                <a16:creationId xmlns:a16="http://schemas.microsoft.com/office/drawing/2014/main" id="{46CEA87F-C2F6-4B90-90C8-82A0F0828FD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25199" y="5242346"/>
            <a:ext cx="1741602" cy="1115900"/>
          </a:xfrm>
          <a:prstGeom prst="rect">
            <a:avLst/>
          </a:prstGeom>
        </p:spPr>
      </p:pic>
      <p:pic>
        <p:nvPicPr>
          <p:cNvPr id="7" name="Picture 6">
            <a:extLst>
              <a:ext uri="{FF2B5EF4-FFF2-40B4-BE49-F238E27FC236}">
                <a16:creationId xmlns:a16="http://schemas.microsoft.com/office/drawing/2014/main" id="{10E4C286-4115-4613-87D6-391BAD17A92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0921" t="8146" r="5681" b="5436"/>
          <a:stretch/>
        </p:blipFill>
        <p:spPr>
          <a:xfrm>
            <a:off x="9078798" y="4844205"/>
            <a:ext cx="1741602" cy="1912183"/>
          </a:xfrm>
          <a:prstGeom prst="rect">
            <a:avLst/>
          </a:prstGeom>
        </p:spPr>
      </p:pic>
    </p:spTree>
    <p:extLst>
      <p:ext uri="{BB962C8B-B14F-4D97-AF65-F5344CB8AC3E}">
        <p14:creationId xmlns:p14="http://schemas.microsoft.com/office/powerpoint/2010/main" val="30727105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11893"/>
                </a:solidFill>
                <a:latin typeface="Gill Sans MT" panose="020B0502020104020203" pitchFamily="34" charset="77"/>
              </a:rPr>
              <a:t>References</a:t>
            </a:r>
            <a:endParaRPr lang="en-GB" dirty="0">
              <a:solidFill>
                <a:srgbClr val="011893"/>
              </a:solidFill>
              <a:latin typeface="Gill Sans MT" panose="020B0502020104020203" pitchFamily="34" charset="77"/>
            </a:endParaRPr>
          </a:p>
        </p:txBody>
      </p:sp>
      <p:sp>
        <p:nvSpPr>
          <p:cNvPr id="3" name="Content Placeholder 2"/>
          <p:cNvSpPr>
            <a:spLocks noGrp="1"/>
          </p:cNvSpPr>
          <p:nvPr>
            <p:ph idx="1"/>
          </p:nvPr>
        </p:nvSpPr>
        <p:spPr>
          <a:xfrm>
            <a:off x="1371599" y="1523999"/>
            <a:ext cx="10141527" cy="5153891"/>
          </a:xfrm>
        </p:spPr>
        <p:txBody>
          <a:bodyPr>
            <a:normAutofit/>
          </a:bodyPr>
          <a:lstStyle/>
          <a:p>
            <a:pPr marL="0" indent="0">
              <a:buNone/>
            </a:pPr>
            <a:r>
              <a:rPr lang="en-GB" sz="1700" dirty="0">
                <a:latin typeface="Gill Sans MT" panose="020B0502020104020203" pitchFamily="34" charset="77"/>
                <a:hlinkClick r:id="rId2"/>
              </a:rPr>
              <a:t>Habitsforwelbeing.com, 2013-2018. https://www.habitsforwellbeing.com/9-effective-communication-skills/</a:t>
            </a:r>
            <a:r>
              <a:rPr lang="en-GB" sz="1700" dirty="0">
                <a:latin typeface="Gill Sans MT" panose="020B0502020104020203" pitchFamily="34" charset="77"/>
              </a:rPr>
              <a:t> - </a:t>
            </a:r>
            <a:endParaRPr lang="en-GB" sz="1700" dirty="0">
              <a:solidFill>
                <a:srgbClr val="FF0000"/>
              </a:solidFill>
              <a:latin typeface="Gill Sans MT" panose="020B0502020104020203" pitchFamily="34" charset="77"/>
            </a:endParaRPr>
          </a:p>
          <a:p>
            <a:pPr marL="0" indent="0">
              <a:buNone/>
            </a:pPr>
            <a:r>
              <a:rPr lang="en-GB" sz="1700" dirty="0">
                <a:latin typeface="Gill Sans MT" panose="020B0502020104020203" pitchFamily="34" charset="77"/>
              </a:rPr>
              <a:t>Volunteering S.A Inc. 2006. “Introduction to Effective Communication” Government of South Australia. </a:t>
            </a:r>
            <a:r>
              <a:rPr lang="en-GB" sz="1700" dirty="0">
                <a:latin typeface="Gill Sans MT" panose="020B0502020104020203" pitchFamily="34" charset="77"/>
                <a:hlinkClick r:id="rId3"/>
              </a:rPr>
              <a:t>https://www.ofv.sa.gov.au/__data/assets/pdf_file/0005/8447/effective-communication-presentation-notes.pdf</a:t>
            </a:r>
            <a:r>
              <a:rPr lang="en-GB" sz="1700" dirty="0">
                <a:latin typeface="Gill Sans MT" panose="020B0502020104020203" pitchFamily="34" charset="77"/>
              </a:rPr>
              <a:t> -</a:t>
            </a:r>
          </a:p>
          <a:p>
            <a:pPr marL="0" indent="0">
              <a:buNone/>
            </a:pPr>
            <a:r>
              <a:rPr lang="en-GB" sz="1800" dirty="0">
                <a:latin typeface="Gill Sans MT" panose="020B0502020104020203" pitchFamily="34" charset="77"/>
                <a:ea typeface="Gill Sans MT" charset="0"/>
                <a:cs typeface="Gill Sans MT" charset="0"/>
                <a:hlinkClick r:id="rId4"/>
              </a:rPr>
              <a:t>https://www.skillsyouneed.com/ips/barriers-communication.html</a:t>
            </a:r>
            <a:r>
              <a:rPr lang="en-GB" sz="1800" dirty="0">
                <a:latin typeface="Gill Sans MT" panose="020B0502020104020203" pitchFamily="34" charset="77"/>
                <a:ea typeface="Gill Sans MT" charset="0"/>
                <a:cs typeface="Gill Sans MT" charset="0"/>
              </a:rPr>
              <a:t> </a:t>
            </a:r>
            <a:endParaRPr lang="en-GB" dirty="0">
              <a:latin typeface="Gill Sans MT" panose="020B0502020104020203" pitchFamily="34" charset="77"/>
            </a:endParaRPr>
          </a:p>
          <a:p>
            <a:endParaRPr lang="en-GB" dirty="0">
              <a:latin typeface="Gill Sans MT" panose="020B0502020104020203" pitchFamily="34" charset="77"/>
            </a:endParaRPr>
          </a:p>
        </p:txBody>
      </p:sp>
      <p:sp>
        <p:nvSpPr>
          <p:cNvPr id="4" name="Slide Number Placeholder 3">
            <a:extLst>
              <a:ext uri="{FF2B5EF4-FFF2-40B4-BE49-F238E27FC236}">
                <a16:creationId xmlns:a16="http://schemas.microsoft.com/office/drawing/2014/main" id="{13C4A642-8731-9440-BF88-5ADB0DE0EC54}"/>
              </a:ext>
            </a:extLst>
          </p:cNvPr>
          <p:cNvSpPr>
            <a:spLocks noGrp="1"/>
          </p:cNvSpPr>
          <p:nvPr>
            <p:ph type="sldNum" sz="quarter" idx="12"/>
          </p:nvPr>
        </p:nvSpPr>
        <p:spPr/>
        <p:txBody>
          <a:bodyPr/>
          <a:lstStyle/>
          <a:p>
            <a:fld id="{106C8810-56A3-48C4-B096-A9F65D2844DC}" type="slidenum">
              <a:rPr lang="en-US" smtClean="0"/>
              <a:pPr/>
              <a:t>42</a:t>
            </a:fld>
            <a:endParaRPr lang="en-US"/>
          </a:p>
        </p:txBody>
      </p:sp>
    </p:spTree>
    <p:extLst>
      <p:ext uri="{BB962C8B-B14F-4D97-AF65-F5344CB8AC3E}">
        <p14:creationId xmlns:p14="http://schemas.microsoft.com/office/powerpoint/2010/main" val="38579717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9816" y="253893"/>
            <a:ext cx="10515600" cy="817645"/>
          </a:xfrm>
        </p:spPr>
        <p:txBody>
          <a:bodyPr/>
          <a:lstStyle/>
          <a:p>
            <a:pPr algn="ctr"/>
            <a:r>
              <a:rPr lang="en-GB" b="1" dirty="0">
                <a:solidFill>
                  <a:srgbClr val="011893"/>
                </a:solidFill>
                <a:latin typeface="Gill Sans MT" charset="0"/>
                <a:ea typeface="Gill Sans MT" charset="0"/>
                <a:cs typeface="Gill Sans MT" charset="0"/>
              </a:rPr>
              <a:t>What is communication?</a:t>
            </a:r>
          </a:p>
        </p:txBody>
      </p:sp>
      <p:sp>
        <p:nvSpPr>
          <p:cNvPr id="14" name="Content Placeholder 13"/>
          <p:cNvSpPr>
            <a:spLocks noGrp="1"/>
          </p:cNvSpPr>
          <p:nvPr>
            <p:ph idx="1"/>
          </p:nvPr>
        </p:nvSpPr>
        <p:spPr>
          <a:xfrm>
            <a:off x="1465118" y="2354285"/>
            <a:ext cx="3829895" cy="4360839"/>
          </a:xfrm>
        </p:spPr>
        <p:txBody>
          <a:bodyPr>
            <a:normAutofit fontScale="92500"/>
          </a:bodyPr>
          <a:lstStyle/>
          <a:p>
            <a:pPr marL="0" indent="0">
              <a:buNone/>
            </a:pPr>
            <a:r>
              <a:rPr lang="en-US" sz="2800" dirty="0">
                <a:latin typeface="Gill Sans MT" charset="0"/>
                <a:ea typeface="Gill Sans MT" charset="0"/>
                <a:cs typeface="Gill Sans MT" charset="0"/>
              </a:rPr>
              <a:t>During face to face communication, we can think of the speaker as the </a:t>
            </a:r>
            <a:r>
              <a:rPr lang="en-US" sz="2800" b="1" dirty="0">
                <a:latin typeface="Gill Sans MT" charset="0"/>
                <a:ea typeface="Gill Sans MT" charset="0"/>
                <a:cs typeface="Gill Sans MT" charset="0"/>
              </a:rPr>
              <a:t>message sender</a:t>
            </a:r>
            <a:r>
              <a:rPr lang="en-US" sz="2800" dirty="0">
                <a:latin typeface="Gill Sans MT" charset="0"/>
                <a:ea typeface="Gill Sans MT" charset="0"/>
                <a:cs typeface="Gill Sans MT" charset="0"/>
              </a:rPr>
              <a:t>, and the listener as the </a:t>
            </a:r>
            <a:r>
              <a:rPr lang="en-US" sz="2800" b="1" dirty="0">
                <a:latin typeface="Gill Sans MT" charset="0"/>
                <a:ea typeface="Gill Sans MT" charset="0"/>
                <a:cs typeface="Gill Sans MT" charset="0"/>
              </a:rPr>
              <a:t>message receiver</a:t>
            </a:r>
            <a:r>
              <a:rPr lang="en-US" sz="2800" dirty="0">
                <a:latin typeface="Gill Sans MT" charset="0"/>
                <a:ea typeface="Gill Sans MT" charset="0"/>
                <a:cs typeface="Gill Sans MT" charset="0"/>
              </a:rPr>
              <a:t>. Good communication means </a:t>
            </a:r>
            <a:r>
              <a:rPr lang="en-US" sz="2800" b="1" dirty="0">
                <a:latin typeface="Gill Sans MT" charset="0"/>
                <a:ea typeface="Gill Sans MT" charset="0"/>
                <a:cs typeface="Gill Sans MT" charset="0"/>
              </a:rPr>
              <a:t>continual switching between these two roles</a:t>
            </a:r>
            <a:r>
              <a:rPr lang="en-US" sz="2800" dirty="0">
                <a:latin typeface="Gill Sans MT" charset="0"/>
                <a:ea typeface="Gill Sans MT" charset="0"/>
                <a:cs typeface="Gill Sans MT" charset="0"/>
              </a:rPr>
              <a:t>, as people listen and respond to each other.</a:t>
            </a:r>
            <a:endParaRPr lang="en-US" sz="2800" b="1" dirty="0">
              <a:latin typeface="Gill Sans MT" charset="0"/>
              <a:ea typeface="Gill Sans MT" charset="0"/>
              <a:cs typeface="Gill Sans MT" charset="0"/>
            </a:endParaRPr>
          </a:p>
        </p:txBody>
      </p:sp>
      <p:sp>
        <p:nvSpPr>
          <p:cNvPr id="7" name="Rectangle 2"/>
          <p:cNvSpPr>
            <a:spLocks noChangeArrowheads="1"/>
          </p:cNvSpPr>
          <p:nvPr/>
        </p:nvSpPr>
        <p:spPr bwMode="auto">
          <a:xfrm>
            <a:off x="0" y="-323165"/>
            <a:ext cx="26642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Arial" panose="020B0604020202020204" pitchFamily="34" charset="0"/>
              </a:rPr>
              <a:t>"</a:t>
            </a:r>
          </a:p>
        </p:txBody>
      </p:sp>
      <p:sp>
        <p:nvSpPr>
          <p:cNvPr id="3" name="TextBox 2"/>
          <p:cNvSpPr txBox="1"/>
          <p:nvPr/>
        </p:nvSpPr>
        <p:spPr>
          <a:xfrm>
            <a:off x="6829425" y="1271588"/>
            <a:ext cx="4962525" cy="461665"/>
          </a:xfrm>
          <a:prstGeom prst="rect">
            <a:avLst/>
          </a:prstGeom>
          <a:noFill/>
        </p:spPr>
        <p:txBody>
          <a:bodyPr wrap="square" rtlCol="0">
            <a:spAutoFit/>
          </a:bodyPr>
          <a:lstStyle/>
          <a:p>
            <a:endParaRPr lang="en-US" sz="2400" dirty="0">
              <a:latin typeface="Gill Sans MT" charset="0"/>
              <a:ea typeface="Gill Sans MT" charset="0"/>
              <a:cs typeface="Gill Sans MT" charset="0"/>
            </a:endParaRPr>
          </a:p>
        </p:txBody>
      </p:sp>
      <p:pic>
        <p:nvPicPr>
          <p:cNvPr id="6" name="Picture 5"/>
          <p:cNvPicPr>
            <a:picLocks noChangeAspect="1"/>
          </p:cNvPicPr>
          <p:nvPr/>
        </p:nvPicPr>
        <p:blipFill>
          <a:blip r:embed="rId3"/>
          <a:stretch>
            <a:fillRect/>
          </a:stretch>
        </p:blipFill>
        <p:spPr>
          <a:xfrm>
            <a:off x="5443871" y="2764301"/>
            <a:ext cx="6348080" cy="3950824"/>
          </a:xfrm>
          <a:prstGeom prst="rect">
            <a:avLst/>
          </a:prstGeom>
        </p:spPr>
      </p:pic>
      <p:sp>
        <p:nvSpPr>
          <p:cNvPr id="4" name="TextBox 3"/>
          <p:cNvSpPr txBox="1"/>
          <p:nvPr/>
        </p:nvSpPr>
        <p:spPr>
          <a:xfrm>
            <a:off x="5039833" y="850605"/>
            <a:ext cx="1424762" cy="369332"/>
          </a:xfrm>
          <a:prstGeom prst="rect">
            <a:avLst/>
          </a:prstGeom>
          <a:noFill/>
        </p:spPr>
        <p:txBody>
          <a:bodyPr wrap="square" rtlCol="0">
            <a:spAutoFit/>
          </a:bodyPr>
          <a:lstStyle/>
          <a:p>
            <a:endParaRPr lang="en-US" dirty="0"/>
          </a:p>
        </p:txBody>
      </p:sp>
      <p:sp>
        <p:nvSpPr>
          <p:cNvPr id="5" name="TextBox 4"/>
          <p:cNvSpPr txBox="1"/>
          <p:nvPr/>
        </p:nvSpPr>
        <p:spPr>
          <a:xfrm>
            <a:off x="1465118" y="956114"/>
            <a:ext cx="9443886" cy="1292662"/>
          </a:xfrm>
          <a:prstGeom prst="rect">
            <a:avLst/>
          </a:prstGeom>
          <a:noFill/>
        </p:spPr>
        <p:txBody>
          <a:bodyPr wrap="square" rtlCol="0">
            <a:spAutoFit/>
          </a:bodyPr>
          <a:lstStyle/>
          <a:p>
            <a:r>
              <a:rPr lang="en-US" sz="2600" dirty="0">
                <a:latin typeface="Gill Sans MT" charset="0"/>
                <a:ea typeface="Gill Sans MT" charset="0"/>
                <a:cs typeface="Gill Sans MT" charset="0"/>
              </a:rPr>
              <a:t>Communication is </a:t>
            </a:r>
            <a:r>
              <a:rPr lang="en-US" sz="2600" b="1" dirty="0">
                <a:latin typeface="Gill Sans MT" charset="0"/>
                <a:ea typeface="Gill Sans MT" charset="0"/>
                <a:cs typeface="Gill Sans MT" charset="0"/>
              </a:rPr>
              <a:t>a two-way process of reaching mutual understanding</a:t>
            </a:r>
            <a:r>
              <a:rPr lang="en-US" sz="2600" dirty="0">
                <a:latin typeface="Gill Sans MT" charset="0"/>
                <a:ea typeface="Gill Sans MT" charset="0"/>
                <a:cs typeface="Gill Sans MT" charset="0"/>
              </a:rPr>
              <a:t>, in which participants not only exchange information, news, ideas or feelings, but also </a:t>
            </a:r>
            <a:r>
              <a:rPr lang="en-US" sz="2600" b="1" dirty="0">
                <a:latin typeface="Gill Sans MT" charset="0"/>
                <a:ea typeface="Gill Sans MT" charset="0"/>
                <a:cs typeface="Gill Sans MT" charset="0"/>
              </a:rPr>
              <a:t>co-create meaning</a:t>
            </a:r>
            <a:r>
              <a:rPr lang="en-US" sz="2600" dirty="0">
                <a:latin typeface="Gill Sans MT" charset="0"/>
                <a:ea typeface="Gill Sans MT" charset="0"/>
                <a:cs typeface="Gill Sans MT" charset="0"/>
              </a:rPr>
              <a:t>.  </a:t>
            </a:r>
          </a:p>
        </p:txBody>
      </p:sp>
      <p:sp>
        <p:nvSpPr>
          <p:cNvPr id="8" name="Slide Number Placeholder 7">
            <a:extLst>
              <a:ext uri="{FF2B5EF4-FFF2-40B4-BE49-F238E27FC236}">
                <a16:creationId xmlns:a16="http://schemas.microsoft.com/office/drawing/2014/main" id="{486A8BFF-6152-9445-865A-C4C7438D2B81}"/>
              </a:ext>
            </a:extLst>
          </p:cNvPr>
          <p:cNvSpPr>
            <a:spLocks noGrp="1"/>
          </p:cNvSpPr>
          <p:nvPr>
            <p:ph type="sldNum" sz="quarter" idx="12"/>
          </p:nvPr>
        </p:nvSpPr>
        <p:spPr/>
        <p:txBody>
          <a:bodyPr/>
          <a:lstStyle/>
          <a:p>
            <a:fld id="{106C8810-56A3-48C4-B096-A9F65D2844DC}" type="slidenum">
              <a:rPr lang="en-US" smtClean="0"/>
              <a:pPr/>
              <a:t>5</a:t>
            </a:fld>
            <a:endParaRPr lang="en-US"/>
          </a:p>
        </p:txBody>
      </p:sp>
    </p:spTree>
    <p:extLst>
      <p:ext uri="{BB962C8B-B14F-4D97-AF65-F5344CB8AC3E}">
        <p14:creationId xmlns:p14="http://schemas.microsoft.com/office/powerpoint/2010/main" val="21898973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9816" y="253893"/>
            <a:ext cx="10515600" cy="817645"/>
          </a:xfrm>
        </p:spPr>
        <p:txBody>
          <a:bodyPr/>
          <a:lstStyle/>
          <a:p>
            <a:pPr algn="ctr"/>
            <a:r>
              <a:rPr lang="en-GB" b="1" dirty="0">
                <a:solidFill>
                  <a:srgbClr val="011893"/>
                </a:solidFill>
                <a:latin typeface="Gill Sans MT" charset="0"/>
                <a:ea typeface="Gill Sans MT" charset="0"/>
                <a:cs typeface="Gill Sans MT" charset="0"/>
              </a:rPr>
              <a:t>What is communication?</a:t>
            </a:r>
          </a:p>
        </p:txBody>
      </p:sp>
      <p:sp>
        <p:nvSpPr>
          <p:cNvPr id="14" name="Content Placeholder 13"/>
          <p:cNvSpPr>
            <a:spLocks noGrp="1"/>
          </p:cNvSpPr>
          <p:nvPr>
            <p:ph idx="1"/>
          </p:nvPr>
        </p:nvSpPr>
        <p:spPr>
          <a:xfrm>
            <a:off x="1465117" y="925026"/>
            <a:ext cx="10020299" cy="1956719"/>
          </a:xfrm>
        </p:spPr>
        <p:txBody>
          <a:bodyPr>
            <a:normAutofit/>
          </a:bodyPr>
          <a:lstStyle/>
          <a:p>
            <a:pPr marL="0" indent="0" algn="just">
              <a:buNone/>
            </a:pPr>
            <a:endParaRPr lang="en-US" dirty="0">
              <a:latin typeface="Gill Sans MT" charset="0"/>
              <a:ea typeface="Gill Sans MT" charset="0"/>
              <a:cs typeface="Gill Sans MT" charset="0"/>
            </a:endParaRPr>
          </a:p>
          <a:p>
            <a:pPr algn="just"/>
            <a:r>
              <a:rPr lang="en-US" sz="3200" b="1" dirty="0">
                <a:latin typeface="Gill Sans MT" charset="0"/>
                <a:ea typeface="Gill Sans MT" charset="0"/>
                <a:cs typeface="Gill Sans MT" charset="0"/>
              </a:rPr>
              <a:t>Verbal</a:t>
            </a:r>
            <a:r>
              <a:rPr lang="en-US" sz="3200" dirty="0">
                <a:latin typeface="Gill Sans MT" charset="0"/>
                <a:ea typeface="Gill Sans MT" charset="0"/>
                <a:cs typeface="Gill Sans MT" charset="0"/>
              </a:rPr>
              <a:t> communication is about </a:t>
            </a:r>
            <a:r>
              <a:rPr lang="en-US" sz="3200" b="1" dirty="0">
                <a:latin typeface="Gill Sans MT" charset="0"/>
                <a:ea typeface="Gill Sans MT" charset="0"/>
                <a:cs typeface="Gill Sans MT" charset="0"/>
              </a:rPr>
              <a:t>language</a:t>
            </a:r>
            <a:r>
              <a:rPr lang="en-US" sz="3200" dirty="0">
                <a:latin typeface="Gill Sans MT" charset="0"/>
                <a:ea typeface="Gill Sans MT" charset="0"/>
                <a:cs typeface="Gill Sans MT" charset="0"/>
              </a:rPr>
              <a:t> </a:t>
            </a:r>
            <a:r>
              <a:rPr lang="mr-IN" sz="3200" dirty="0">
                <a:latin typeface="Gill Sans MT" charset="0"/>
                <a:ea typeface="Gill Sans MT" charset="0"/>
                <a:cs typeface="Gill Sans MT" charset="0"/>
              </a:rPr>
              <a:t>–</a:t>
            </a:r>
            <a:r>
              <a:rPr lang="en-US" sz="3200" dirty="0">
                <a:latin typeface="Gill Sans MT" charset="0"/>
                <a:ea typeface="Gill Sans MT" charset="0"/>
                <a:cs typeface="Gill Sans MT" charset="0"/>
              </a:rPr>
              <a:t> this includes words and sounds. Should we use </a:t>
            </a:r>
            <a:r>
              <a:rPr lang="en-US" sz="3200" dirty="0" err="1">
                <a:latin typeface="Gill Sans MT" charset="0"/>
                <a:ea typeface="Gill Sans MT" charset="0"/>
                <a:cs typeface="Gill Sans MT" charset="0"/>
              </a:rPr>
              <a:t>specialised</a:t>
            </a:r>
            <a:r>
              <a:rPr lang="en-US" sz="3200" dirty="0">
                <a:latin typeface="Gill Sans MT" charset="0"/>
                <a:ea typeface="Gill Sans MT" charset="0"/>
                <a:cs typeface="Gill Sans MT" charset="0"/>
              </a:rPr>
              <a:t> technical language, or simple words? </a:t>
            </a:r>
            <a:endParaRPr lang="en-US" sz="2400" dirty="0">
              <a:latin typeface="Gill Sans MT" charset="0"/>
              <a:ea typeface="Gill Sans MT" charset="0"/>
              <a:cs typeface="Gill Sans MT" charset="0"/>
            </a:endParaRPr>
          </a:p>
          <a:p>
            <a:pPr marL="0" indent="0" algn="just">
              <a:buNone/>
            </a:pPr>
            <a:endParaRPr lang="en-US" i="1" dirty="0">
              <a:latin typeface="Gill Sans MT" charset="0"/>
              <a:ea typeface="Gill Sans MT" charset="0"/>
              <a:cs typeface="Gill Sans MT" charset="0"/>
            </a:endParaRPr>
          </a:p>
        </p:txBody>
      </p:sp>
      <p:sp>
        <p:nvSpPr>
          <p:cNvPr id="7" name="Rectangle 2"/>
          <p:cNvSpPr>
            <a:spLocks noChangeArrowheads="1"/>
          </p:cNvSpPr>
          <p:nvPr/>
        </p:nvSpPr>
        <p:spPr bwMode="auto">
          <a:xfrm>
            <a:off x="0" y="-323165"/>
            <a:ext cx="26642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Arial" panose="020B0604020202020204" pitchFamily="34" charset="0"/>
              </a:rPr>
              <a:t>"</a:t>
            </a:r>
          </a:p>
        </p:txBody>
      </p:sp>
      <p:pic>
        <p:nvPicPr>
          <p:cNvPr id="5" name="Picture 4"/>
          <p:cNvPicPr>
            <a:picLocks noChangeAspect="1"/>
          </p:cNvPicPr>
          <p:nvPr/>
        </p:nvPicPr>
        <p:blipFill>
          <a:blip r:embed="rId2"/>
          <a:stretch>
            <a:fillRect/>
          </a:stretch>
        </p:blipFill>
        <p:spPr>
          <a:xfrm>
            <a:off x="3264100" y="2881745"/>
            <a:ext cx="6420227" cy="3614351"/>
          </a:xfrm>
          <a:prstGeom prst="rect">
            <a:avLst/>
          </a:prstGeom>
        </p:spPr>
      </p:pic>
      <p:sp>
        <p:nvSpPr>
          <p:cNvPr id="3" name="Slide Number Placeholder 2">
            <a:extLst>
              <a:ext uri="{FF2B5EF4-FFF2-40B4-BE49-F238E27FC236}">
                <a16:creationId xmlns:a16="http://schemas.microsoft.com/office/drawing/2014/main" id="{6CDAE977-8B2C-CD42-A7AB-EABA2A0BEFCB}"/>
              </a:ext>
            </a:extLst>
          </p:cNvPr>
          <p:cNvSpPr>
            <a:spLocks noGrp="1"/>
          </p:cNvSpPr>
          <p:nvPr>
            <p:ph type="sldNum" sz="quarter" idx="12"/>
          </p:nvPr>
        </p:nvSpPr>
        <p:spPr/>
        <p:txBody>
          <a:bodyPr/>
          <a:lstStyle/>
          <a:p>
            <a:fld id="{106C8810-56A3-48C4-B096-A9F65D2844DC}" type="slidenum">
              <a:rPr lang="en-US" smtClean="0"/>
              <a:pPr/>
              <a:t>6</a:t>
            </a:fld>
            <a:endParaRPr lang="en-US"/>
          </a:p>
        </p:txBody>
      </p:sp>
    </p:spTree>
    <p:extLst>
      <p:ext uri="{BB962C8B-B14F-4D97-AF65-F5344CB8AC3E}">
        <p14:creationId xmlns:p14="http://schemas.microsoft.com/office/powerpoint/2010/main" val="3334205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9816" y="253893"/>
            <a:ext cx="10515600" cy="817645"/>
          </a:xfrm>
        </p:spPr>
        <p:txBody>
          <a:bodyPr/>
          <a:lstStyle/>
          <a:p>
            <a:pPr algn="ctr"/>
            <a:r>
              <a:rPr lang="en-GB" b="1" dirty="0">
                <a:solidFill>
                  <a:srgbClr val="011893"/>
                </a:solidFill>
                <a:latin typeface="Gill Sans MT" charset="0"/>
                <a:ea typeface="Gill Sans MT" charset="0"/>
                <a:cs typeface="Gill Sans MT" charset="0"/>
              </a:rPr>
              <a:t>What is communication?</a:t>
            </a:r>
          </a:p>
        </p:txBody>
      </p:sp>
      <p:sp>
        <p:nvSpPr>
          <p:cNvPr id="14" name="Content Placeholder 13"/>
          <p:cNvSpPr>
            <a:spLocks noGrp="1"/>
          </p:cNvSpPr>
          <p:nvPr>
            <p:ph idx="1"/>
          </p:nvPr>
        </p:nvSpPr>
        <p:spPr>
          <a:xfrm>
            <a:off x="969816" y="887440"/>
            <a:ext cx="4275284" cy="5130437"/>
          </a:xfrm>
        </p:spPr>
        <p:txBody>
          <a:bodyPr>
            <a:normAutofit/>
          </a:bodyPr>
          <a:lstStyle/>
          <a:p>
            <a:r>
              <a:rPr lang="en-US" sz="3200" b="1" dirty="0">
                <a:latin typeface="Gill Sans MT" charset="0"/>
                <a:ea typeface="Gill Sans MT" charset="0"/>
                <a:cs typeface="Gill Sans MT" charset="0"/>
              </a:rPr>
              <a:t>Vocal</a:t>
            </a:r>
            <a:r>
              <a:rPr lang="en-US" sz="3200" dirty="0">
                <a:latin typeface="Gill Sans MT" charset="0"/>
                <a:ea typeface="Gill Sans MT" charset="0"/>
                <a:cs typeface="Gill Sans MT" charset="0"/>
              </a:rPr>
              <a:t> communication is about </a:t>
            </a:r>
            <a:r>
              <a:rPr lang="en-GB" sz="3200" b="1" dirty="0">
                <a:latin typeface="Gill Sans MT" charset="0"/>
                <a:ea typeface="Gill Sans MT" charset="0"/>
                <a:cs typeface="Gill Sans MT" charset="0"/>
              </a:rPr>
              <a:t>how we say what we say</a:t>
            </a:r>
            <a:r>
              <a:rPr lang="en-GB" sz="3200" dirty="0">
                <a:latin typeface="Gill Sans MT" charset="0"/>
                <a:ea typeface="Gill Sans MT" charset="0"/>
                <a:cs typeface="Gill Sans MT" charset="0"/>
              </a:rPr>
              <a:t>, through the pitch, tone, and volume of our voice. If someone is shouting at you “I’m not angry”, what are they actually communicating?</a:t>
            </a:r>
            <a:endParaRPr lang="en-US" sz="3200" dirty="0">
              <a:latin typeface="Gill Sans MT" charset="0"/>
              <a:ea typeface="Gill Sans MT" charset="0"/>
              <a:cs typeface="Gill Sans MT" charset="0"/>
            </a:endParaRPr>
          </a:p>
        </p:txBody>
      </p:sp>
      <p:sp>
        <p:nvSpPr>
          <p:cNvPr id="7" name="Rectangle 2"/>
          <p:cNvSpPr>
            <a:spLocks noChangeArrowheads="1"/>
          </p:cNvSpPr>
          <p:nvPr/>
        </p:nvSpPr>
        <p:spPr bwMode="auto">
          <a:xfrm>
            <a:off x="0" y="-323165"/>
            <a:ext cx="26642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Arial" panose="020B0604020202020204" pitchFamily="34" charset="0"/>
              </a:rPr>
              <a:t>"</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89970" y="1071537"/>
            <a:ext cx="6595119" cy="4946339"/>
          </a:xfrm>
          <a:prstGeom prst="rect">
            <a:avLst/>
          </a:prstGeom>
        </p:spPr>
      </p:pic>
      <p:sp>
        <p:nvSpPr>
          <p:cNvPr id="4" name="Slide Number Placeholder 3">
            <a:extLst>
              <a:ext uri="{FF2B5EF4-FFF2-40B4-BE49-F238E27FC236}">
                <a16:creationId xmlns:a16="http://schemas.microsoft.com/office/drawing/2014/main" id="{72E37514-0422-6E43-9FB8-4BED36641CDD}"/>
              </a:ext>
            </a:extLst>
          </p:cNvPr>
          <p:cNvSpPr>
            <a:spLocks noGrp="1"/>
          </p:cNvSpPr>
          <p:nvPr>
            <p:ph type="sldNum" sz="quarter" idx="12"/>
          </p:nvPr>
        </p:nvSpPr>
        <p:spPr/>
        <p:txBody>
          <a:bodyPr/>
          <a:lstStyle/>
          <a:p>
            <a:fld id="{106C8810-56A3-48C4-B096-A9F65D2844DC}" type="slidenum">
              <a:rPr lang="en-US" smtClean="0"/>
              <a:pPr/>
              <a:t>7</a:t>
            </a:fld>
            <a:endParaRPr lang="en-US"/>
          </a:p>
        </p:txBody>
      </p:sp>
    </p:spTree>
    <p:extLst>
      <p:ext uri="{BB962C8B-B14F-4D97-AF65-F5344CB8AC3E}">
        <p14:creationId xmlns:p14="http://schemas.microsoft.com/office/powerpoint/2010/main" val="16645660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9816" y="253893"/>
            <a:ext cx="10515600" cy="817645"/>
          </a:xfrm>
        </p:spPr>
        <p:txBody>
          <a:bodyPr/>
          <a:lstStyle/>
          <a:p>
            <a:pPr algn="ctr"/>
            <a:r>
              <a:rPr lang="en-GB" b="1" dirty="0">
                <a:solidFill>
                  <a:srgbClr val="011893"/>
                </a:solidFill>
                <a:latin typeface="Gill Sans MT" charset="0"/>
                <a:ea typeface="Gill Sans MT" charset="0"/>
                <a:cs typeface="Gill Sans MT" charset="0"/>
              </a:rPr>
              <a:t>What is communication?</a:t>
            </a:r>
          </a:p>
        </p:txBody>
      </p:sp>
      <p:sp>
        <p:nvSpPr>
          <p:cNvPr id="14" name="Content Placeholder 13"/>
          <p:cNvSpPr>
            <a:spLocks noGrp="1"/>
          </p:cNvSpPr>
          <p:nvPr>
            <p:ph idx="1"/>
          </p:nvPr>
        </p:nvSpPr>
        <p:spPr>
          <a:xfrm>
            <a:off x="1465117" y="925025"/>
            <a:ext cx="10020299" cy="5434159"/>
          </a:xfrm>
        </p:spPr>
        <p:txBody>
          <a:bodyPr>
            <a:normAutofit/>
          </a:bodyPr>
          <a:lstStyle/>
          <a:p>
            <a:pPr algn="just"/>
            <a:endParaRPr lang="en-US" dirty="0">
              <a:latin typeface="Gill Sans MT" charset="0"/>
              <a:ea typeface="Gill Sans MT" charset="0"/>
              <a:cs typeface="Gill Sans MT" charset="0"/>
            </a:endParaRPr>
          </a:p>
          <a:p>
            <a:pPr algn="just"/>
            <a:r>
              <a:rPr lang="en-US" sz="3200" b="1" dirty="0">
                <a:latin typeface="Gill Sans MT" charset="0"/>
                <a:ea typeface="Gill Sans MT" charset="0"/>
                <a:cs typeface="Gill Sans MT" charset="0"/>
              </a:rPr>
              <a:t>Visual</a:t>
            </a:r>
            <a:r>
              <a:rPr lang="en-US" sz="3200" dirty="0">
                <a:latin typeface="Gill Sans MT" charset="0"/>
                <a:ea typeface="Gill Sans MT" charset="0"/>
                <a:cs typeface="Gill Sans MT" charset="0"/>
              </a:rPr>
              <a:t> communication includes gestures, facial expressions, touch, timing, or anything else </a:t>
            </a:r>
            <a:r>
              <a:rPr lang="en-US" sz="3200" b="1" dirty="0">
                <a:latin typeface="Gill Sans MT" charset="0"/>
                <a:ea typeface="Gill Sans MT" charset="0"/>
                <a:cs typeface="Gill Sans MT" charset="0"/>
              </a:rPr>
              <a:t>not using words or sounds</a:t>
            </a:r>
            <a:endParaRPr lang="en-US" i="1" dirty="0">
              <a:latin typeface="Gill Sans MT" charset="0"/>
              <a:ea typeface="Gill Sans MT" charset="0"/>
              <a:cs typeface="Gill Sans MT" charset="0"/>
            </a:endParaRPr>
          </a:p>
        </p:txBody>
      </p:sp>
      <p:sp>
        <p:nvSpPr>
          <p:cNvPr id="7" name="Rectangle 2"/>
          <p:cNvSpPr>
            <a:spLocks noChangeArrowheads="1"/>
          </p:cNvSpPr>
          <p:nvPr/>
        </p:nvSpPr>
        <p:spPr bwMode="auto">
          <a:xfrm>
            <a:off x="0" y="-323165"/>
            <a:ext cx="26642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Arial" panose="020B0604020202020204" pitchFamily="34" charset="0"/>
              </a:rPr>
              <a:t>"</a:t>
            </a:r>
          </a:p>
        </p:txBody>
      </p:sp>
      <p:sp>
        <p:nvSpPr>
          <p:cNvPr id="3" name="Slide Number Placeholder 2">
            <a:extLst>
              <a:ext uri="{FF2B5EF4-FFF2-40B4-BE49-F238E27FC236}">
                <a16:creationId xmlns:a16="http://schemas.microsoft.com/office/drawing/2014/main" id="{33ABCA6D-DE16-154A-A29E-E75AA68B66CA}"/>
              </a:ext>
            </a:extLst>
          </p:cNvPr>
          <p:cNvSpPr>
            <a:spLocks noGrp="1"/>
          </p:cNvSpPr>
          <p:nvPr>
            <p:ph type="sldNum" sz="quarter" idx="12"/>
          </p:nvPr>
        </p:nvSpPr>
        <p:spPr/>
        <p:txBody>
          <a:bodyPr/>
          <a:lstStyle/>
          <a:p>
            <a:fld id="{106C8810-56A3-48C4-B096-A9F65D2844DC}" type="slidenum">
              <a:rPr lang="en-US" smtClean="0"/>
              <a:pPr/>
              <a:t>8</a:t>
            </a:fld>
            <a:endParaRPr lang="en-US"/>
          </a:p>
        </p:txBody>
      </p:sp>
    </p:spTree>
    <p:extLst>
      <p:ext uri="{BB962C8B-B14F-4D97-AF65-F5344CB8AC3E}">
        <p14:creationId xmlns:p14="http://schemas.microsoft.com/office/powerpoint/2010/main" val="61578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6947"/>
            <a:ext cx="10515600" cy="890165"/>
          </a:xfrm>
        </p:spPr>
        <p:txBody>
          <a:bodyPr>
            <a:normAutofit/>
          </a:bodyPr>
          <a:lstStyle/>
          <a:p>
            <a:r>
              <a:rPr lang="en-US" altLang="en-US" sz="3600" b="1" dirty="0">
                <a:solidFill>
                  <a:srgbClr val="011893"/>
                </a:solidFill>
                <a:latin typeface="Gill Sans MT" panose="020B0502020104020203" pitchFamily="34" charset="0"/>
              </a:rPr>
              <a:t>The </a:t>
            </a:r>
            <a:r>
              <a:rPr lang="en-US" altLang="en-US" sz="3600" b="1" dirty="0" err="1">
                <a:solidFill>
                  <a:srgbClr val="011893"/>
                </a:solidFill>
                <a:latin typeface="Gill Sans MT" panose="020B0502020104020203" pitchFamily="34" charset="0"/>
              </a:rPr>
              <a:t>Mehrabian</a:t>
            </a:r>
            <a:r>
              <a:rPr lang="en-US" altLang="en-US" sz="3600" b="1" dirty="0">
                <a:solidFill>
                  <a:srgbClr val="011893"/>
                </a:solidFill>
                <a:latin typeface="Gill Sans MT" panose="020B0502020104020203" pitchFamily="34" charset="0"/>
              </a:rPr>
              <a:t> Communication Model</a:t>
            </a:r>
            <a:endParaRPr lang="en-GB" sz="3600" b="1" dirty="0">
              <a:solidFill>
                <a:srgbClr val="011893"/>
              </a:solidFill>
              <a:latin typeface="Gill Sans MT" panose="020B0502020104020203" pitchFamily="34" charset="0"/>
            </a:endParaRPr>
          </a:p>
        </p:txBody>
      </p:sp>
      <p:sp>
        <p:nvSpPr>
          <p:cNvPr id="13" name="Rectangle 12"/>
          <p:cNvSpPr/>
          <p:nvPr/>
        </p:nvSpPr>
        <p:spPr>
          <a:xfrm>
            <a:off x="838200" y="1001420"/>
            <a:ext cx="5401630" cy="5693866"/>
          </a:xfrm>
          <a:prstGeom prst="rect">
            <a:avLst/>
          </a:prstGeom>
        </p:spPr>
        <p:txBody>
          <a:bodyPr wrap="square">
            <a:spAutoFit/>
          </a:bodyPr>
          <a:lstStyle/>
          <a:p>
            <a:r>
              <a:rPr lang="en-GB" sz="2800" dirty="0">
                <a:latin typeface="Gill Sans MT" panose="020B0502020104020203" pitchFamily="34" charset="0"/>
              </a:rPr>
              <a:t>What is communication made up of?</a:t>
            </a:r>
          </a:p>
          <a:p>
            <a:pPr marL="342900" indent="-342900">
              <a:buFont typeface="Wingdings" panose="05000000000000000000" pitchFamily="2" charset="2"/>
              <a:buChar char="q"/>
            </a:pPr>
            <a:endParaRPr lang="en-GB" sz="2800" dirty="0">
              <a:latin typeface="Gill Sans MT" panose="020B0502020104020203" pitchFamily="34" charset="0"/>
            </a:endParaRPr>
          </a:p>
          <a:p>
            <a:pPr marL="457200" indent="-457200">
              <a:buFont typeface="Wingdings" charset="2"/>
              <a:buChar char="q"/>
            </a:pPr>
            <a:r>
              <a:rPr lang="en-GB" sz="2800" dirty="0">
                <a:latin typeface="Gill Sans MT" panose="020B0502020104020203" pitchFamily="34" charset="0"/>
              </a:rPr>
              <a:t>Vocal communication (use of the voice e.g. tone, volume, pitch)</a:t>
            </a:r>
          </a:p>
          <a:p>
            <a:pPr marL="914400" lvl="1" indent="-457200">
              <a:buFont typeface="Arial" charset="0"/>
              <a:buChar char="•"/>
            </a:pPr>
            <a:r>
              <a:rPr lang="en-GB" sz="2800" dirty="0">
                <a:latin typeface="Gill Sans MT" panose="020B0502020104020203" pitchFamily="34" charset="0"/>
              </a:rPr>
              <a:t>38%</a:t>
            </a:r>
          </a:p>
          <a:p>
            <a:pPr marL="457200" indent="-457200">
              <a:buFont typeface="Wingdings" charset="2"/>
              <a:buChar char="q"/>
            </a:pPr>
            <a:r>
              <a:rPr lang="en-GB" sz="2800" dirty="0">
                <a:latin typeface="Gill Sans MT" panose="020B0502020104020203" pitchFamily="34" charset="0"/>
              </a:rPr>
              <a:t>Visual communication (e.g. facial expression, open/closed body language, gestures)</a:t>
            </a:r>
          </a:p>
          <a:p>
            <a:pPr marL="914400" lvl="1" indent="-457200">
              <a:buFont typeface="Arial" charset="0"/>
              <a:buChar char="•"/>
            </a:pPr>
            <a:r>
              <a:rPr lang="en-GB" sz="2800" dirty="0">
                <a:latin typeface="Gill Sans MT" panose="020B0502020104020203" pitchFamily="34" charset="0"/>
              </a:rPr>
              <a:t>55%</a:t>
            </a:r>
          </a:p>
          <a:p>
            <a:pPr marL="457200" indent="-457200">
              <a:buFont typeface="Wingdings" charset="2"/>
              <a:buChar char="q"/>
            </a:pPr>
            <a:r>
              <a:rPr lang="en-GB" sz="2800" dirty="0">
                <a:latin typeface="Gill Sans MT" panose="020B0502020104020203" pitchFamily="34" charset="0"/>
              </a:rPr>
              <a:t>Verbal communication (words spoken)</a:t>
            </a:r>
          </a:p>
          <a:p>
            <a:pPr marL="914400" lvl="1" indent="-457200">
              <a:buFont typeface="Arial" charset="0"/>
              <a:buChar char="•"/>
            </a:pPr>
            <a:r>
              <a:rPr lang="en-GB" sz="2800" dirty="0">
                <a:latin typeface="Gill Sans MT" panose="020B0502020104020203" pitchFamily="34" charset="0"/>
              </a:rPr>
              <a:t>7%</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9830" y="1219200"/>
            <a:ext cx="5815584" cy="4419600"/>
          </a:xfrm>
          <a:prstGeom prst="rect">
            <a:avLst/>
          </a:prstGeom>
        </p:spPr>
      </p:pic>
      <p:sp>
        <p:nvSpPr>
          <p:cNvPr id="3" name="Slide Number Placeholder 2">
            <a:extLst>
              <a:ext uri="{FF2B5EF4-FFF2-40B4-BE49-F238E27FC236}">
                <a16:creationId xmlns:a16="http://schemas.microsoft.com/office/drawing/2014/main" id="{3CC93521-1D43-FC4E-B606-BBC60CA01ACC}"/>
              </a:ext>
            </a:extLst>
          </p:cNvPr>
          <p:cNvSpPr>
            <a:spLocks noGrp="1"/>
          </p:cNvSpPr>
          <p:nvPr>
            <p:ph type="sldNum" sz="quarter" idx="12"/>
          </p:nvPr>
        </p:nvSpPr>
        <p:spPr/>
        <p:txBody>
          <a:bodyPr/>
          <a:lstStyle/>
          <a:p>
            <a:fld id="{7A38CEBE-9CAB-48C0-AC63-8A1BB41D35B6}" type="slidenum">
              <a:rPr lang="en-US" smtClean="0"/>
              <a:pPr/>
              <a:t>9</a:t>
            </a:fld>
            <a:endParaRPr lang="en-US"/>
          </a:p>
        </p:txBody>
      </p:sp>
    </p:spTree>
    <p:extLst>
      <p:ext uri="{BB962C8B-B14F-4D97-AF65-F5344CB8AC3E}">
        <p14:creationId xmlns:p14="http://schemas.microsoft.com/office/powerpoint/2010/main" val="2152890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xEl>
                                              <p:pRg st="2" end="2"/>
                                            </p:txEl>
                                          </p:spTgt>
                                        </p:tgtEl>
                                        <p:attrNameLst>
                                          <p:attrName>style.visibility</p:attrName>
                                        </p:attrNameLst>
                                      </p:cBhvr>
                                      <p:to>
                                        <p:strVal val="visible"/>
                                      </p:to>
                                    </p:set>
                                    <p:anim calcmode="lin" valueType="num">
                                      <p:cBhvr additive="base">
                                        <p:cTn id="7"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3">
                                            <p:txEl>
                                              <p:pRg st="3" end="3"/>
                                            </p:txEl>
                                          </p:spTgt>
                                        </p:tgtEl>
                                        <p:attrNameLst>
                                          <p:attrName>style.visibility</p:attrName>
                                        </p:attrNameLst>
                                      </p:cBhvr>
                                      <p:to>
                                        <p:strVal val="visible"/>
                                      </p:to>
                                    </p:set>
                                    <p:anim calcmode="lin" valueType="num">
                                      <p:cBhvr additive="base">
                                        <p:cTn id="11" dur="500" fill="hold"/>
                                        <p:tgtEl>
                                          <p:spTgt spid="1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3">
                                            <p:txEl>
                                              <p:pRg st="4" end="4"/>
                                            </p:txEl>
                                          </p:spTgt>
                                        </p:tgtEl>
                                        <p:attrNameLst>
                                          <p:attrName>style.visibility</p:attrName>
                                        </p:attrNameLst>
                                      </p:cBhvr>
                                      <p:to>
                                        <p:strVal val="visible"/>
                                      </p:to>
                                    </p:set>
                                    <p:anim calcmode="lin" valueType="num">
                                      <p:cBhvr additive="base">
                                        <p:cTn id="17" dur="500" fill="hold"/>
                                        <p:tgtEl>
                                          <p:spTgt spid="1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3">
                                            <p:txEl>
                                              <p:pRg st="4" end="4"/>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3">
                                            <p:txEl>
                                              <p:pRg st="5" end="5"/>
                                            </p:txEl>
                                          </p:spTgt>
                                        </p:tgtEl>
                                        <p:attrNameLst>
                                          <p:attrName>style.visibility</p:attrName>
                                        </p:attrNameLst>
                                      </p:cBhvr>
                                      <p:to>
                                        <p:strVal val="visible"/>
                                      </p:to>
                                    </p:set>
                                    <p:anim calcmode="lin" valueType="num">
                                      <p:cBhvr additive="base">
                                        <p:cTn id="21" dur="500" fill="hold"/>
                                        <p:tgtEl>
                                          <p:spTgt spid="13">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3">
                                            <p:txEl>
                                              <p:pRg st="6" end="6"/>
                                            </p:txEl>
                                          </p:spTgt>
                                        </p:tgtEl>
                                        <p:attrNameLst>
                                          <p:attrName>style.visibility</p:attrName>
                                        </p:attrNameLst>
                                      </p:cBhvr>
                                      <p:to>
                                        <p:strVal val="visible"/>
                                      </p:to>
                                    </p:set>
                                    <p:anim calcmode="lin" valueType="num">
                                      <p:cBhvr additive="base">
                                        <p:cTn id="27" dur="500" fill="hold"/>
                                        <p:tgtEl>
                                          <p:spTgt spid="1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3">
                                            <p:txEl>
                                              <p:pRg st="7" end="7"/>
                                            </p:txEl>
                                          </p:spTgt>
                                        </p:tgtEl>
                                        <p:attrNameLst>
                                          <p:attrName>style.visibility</p:attrName>
                                        </p:attrNameLst>
                                      </p:cBhvr>
                                      <p:to>
                                        <p:strVal val="visible"/>
                                      </p:to>
                                    </p:set>
                                    <p:anim calcmode="lin" valueType="num">
                                      <p:cBhvr additive="base">
                                        <p:cTn id="31" dur="500" fill="hold"/>
                                        <p:tgtEl>
                                          <p:spTgt spid="1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UniCam">
  <a:themeElements>
    <a:clrScheme name="blank 1">
      <a:dk1>
        <a:srgbClr val="003E72"/>
      </a:dk1>
      <a:lt1>
        <a:srgbClr val="FFFFFF"/>
      </a:lt1>
      <a:dk2>
        <a:srgbClr val="FFFFFF"/>
      </a:dk2>
      <a:lt2>
        <a:srgbClr val="00B3BE"/>
      </a:lt2>
      <a:accent1>
        <a:srgbClr val="0073CF"/>
      </a:accent1>
      <a:accent2>
        <a:srgbClr val="E37222"/>
      </a:accent2>
      <a:accent3>
        <a:srgbClr val="FFFFFF"/>
      </a:accent3>
      <a:accent4>
        <a:srgbClr val="003460"/>
      </a:accent4>
      <a:accent5>
        <a:srgbClr val="AABCE4"/>
      </a:accent5>
      <a:accent6>
        <a:srgbClr val="CE671E"/>
      </a:accent6>
      <a:hlink>
        <a:srgbClr val="58A618"/>
      </a:hlink>
      <a:folHlink>
        <a:srgbClr val="8E258D"/>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1">
        <a:dk1>
          <a:srgbClr val="003E72"/>
        </a:dk1>
        <a:lt1>
          <a:srgbClr val="FFFFFF"/>
        </a:lt1>
        <a:dk2>
          <a:srgbClr val="FFFFFF"/>
        </a:dk2>
        <a:lt2>
          <a:srgbClr val="00B3BE"/>
        </a:lt2>
        <a:accent1>
          <a:srgbClr val="0073CF"/>
        </a:accent1>
        <a:accent2>
          <a:srgbClr val="E37222"/>
        </a:accent2>
        <a:accent3>
          <a:srgbClr val="FFFFFF"/>
        </a:accent3>
        <a:accent4>
          <a:srgbClr val="003460"/>
        </a:accent4>
        <a:accent5>
          <a:srgbClr val="AABCE4"/>
        </a:accent5>
        <a:accent6>
          <a:srgbClr val="CE671E"/>
        </a:accent6>
        <a:hlink>
          <a:srgbClr val="58A618"/>
        </a:hlink>
        <a:folHlink>
          <a:srgbClr val="8E258D"/>
        </a:folHlink>
      </a:clrScheme>
      <a:clrMap bg1="lt1" tx1="dk1" bg2="lt2" tx2="dk2" accent1="accent1" accent2="accent2" accent3="accent3" accent4="accent4" accent5="accent5" accent6="accent6" hlink="hlink" folHlink="folHlink"/>
    </a:extraClrScheme>
    <a:extraClrScheme>
      <a:clrScheme name="blank 2">
        <a:dk1>
          <a:srgbClr val="003E72"/>
        </a:dk1>
        <a:lt1>
          <a:srgbClr val="FFFFFF"/>
        </a:lt1>
        <a:dk2>
          <a:srgbClr val="FFFFFF"/>
        </a:dk2>
        <a:lt2>
          <a:srgbClr val="83AFB4"/>
        </a:lt2>
        <a:accent1>
          <a:srgbClr val="6AADE4"/>
        </a:accent1>
        <a:accent2>
          <a:srgbClr val="EFBD47"/>
        </a:accent2>
        <a:accent3>
          <a:srgbClr val="FFFFFF"/>
        </a:accent3>
        <a:accent4>
          <a:srgbClr val="003460"/>
        </a:accent4>
        <a:accent5>
          <a:srgbClr val="B9D3EF"/>
        </a:accent5>
        <a:accent6>
          <a:srgbClr val="D9AB3F"/>
        </a:accent6>
        <a:hlink>
          <a:srgbClr val="A8B400"/>
        </a:hlink>
        <a:folHlink>
          <a:srgbClr val="6A4061"/>
        </a:folHlink>
      </a:clrScheme>
      <a:clrMap bg1="lt1" tx1="dk1" bg2="lt2" tx2="dk2" accent1="accent1" accent2="accent2" accent3="accent3" accent4="accent4" accent5="accent5" accent6="accent6" hlink="hlink" folHlink="folHlink"/>
    </a:extraClrScheme>
    <a:extraClrScheme>
      <a:clrScheme name="blank 3">
        <a:dk1>
          <a:srgbClr val="003E72"/>
        </a:dk1>
        <a:lt1>
          <a:srgbClr val="FFFFFF"/>
        </a:lt1>
        <a:dk2>
          <a:srgbClr val="FFFFFF"/>
        </a:dk2>
        <a:lt2>
          <a:srgbClr val="156570"/>
        </a:lt2>
        <a:accent1>
          <a:srgbClr val="003E72"/>
        </a:accent1>
        <a:accent2>
          <a:srgbClr val="C84E00"/>
        </a:accent2>
        <a:accent3>
          <a:srgbClr val="FFFFFF"/>
        </a:accent3>
        <a:accent4>
          <a:srgbClr val="003460"/>
        </a:accent4>
        <a:accent5>
          <a:srgbClr val="AAAFBC"/>
        </a:accent5>
        <a:accent6>
          <a:srgbClr val="B54600"/>
        </a:accent6>
        <a:hlink>
          <a:srgbClr val="435125"/>
        </a:hlink>
        <a:folHlink>
          <a:srgbClr val="412D5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UniCam" id="{B4706F3C-FFC9-FA4D-9E8F-3377286768D0}" vid="{FB3B8CEC-373B-2040-80AD-03FFF29C5979}"/>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UniCam">
  <a:themeElements>
    <a:clrScheme name="blank 1">
      <a:dk1>
        <a:srgbClr val="003E72"/>
      </a:dk1>
      <a:lt1>
        <a:srgbClr val="FFFFFF"/>
      </a:lt1>
      <a:dk2>
        <a:srgbClr val="FFFFFF"/>
      </a:dk2>
      <a:lt2>
        <a:srgbClr val="00B3BE"/>
      </a:lt2>
      <a:accent1>
        <a:srgbClr val="0073CF"/>
      </a:accent1>
      <a:accent2>
        <a:srgbClr val="E37222"/>
      </a:accent2>
      <a:accent3>
        <a:srgbClr val="FFFFFF"/>
      </a:accent3>
      <a:accent4>
        <a:srgbClr val="003460"/>
      </a:accent4>
      <a:accent5>
        <a:srgbClr val="AABCE4"/>
      </a:accent5>
      <a:accent6>
        <a:srgbClr val="CE671E"/>
      </a:accent6>
      <a:hlink>
        <a:srgbClr val="58A618"/>
      </a:hlink>
      <a:folHlink>
        <a:srgbClr val="8E258D"/>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1">
        <a:dk1>
          <a:srgbClr val="003E72"/>
        </a:dk1>
        <a:lt1>
          <a:srgbClr val="FFFFFF"/>
        </a:lt1>
        <a:dk2>
          <a:srgbClr val="FFFFFF"/>
        </a:dk2>
        <a:lt2>
          <a:srgbClr val="00B3BE"/>
        </a:lt2>
        <a:accent1>
          <a:srgbClr val="0073CF"/>
        </a:accent1>
        <a:accent2>
          <a:srgbClr val="E37222"/>
        </a:accent2>
        <a:accent3>
          <a:srgbClr val="FFFFFF"/>
        </a:accent3>
        <a:accent4>
          <a:srgbClr val="003460"/>
        </a:accent4>
        <a:accent5>
          <a:srgbClr val="AABCE4"/>
        </a:accent5>
        <a:accent6>
          <a:srgbClr val="CE671E"/>
        </a:accent6>
        <a:hlink>
          <a:srgbClr val="58A618"/>
        </a:hlink>
        <a:folHlink>
          <a:srgbClr val="8E258D"/>
        </a:folHlink>
      </a:clrScheme>
      <a:clrMap bg1="lt1" tx1="dk1" bg2="lt2" tx2="dk2" accent1="accent1" accent2="accent2" accent3="accent3" accent4="accent4" accent5="accent5" accent6="accent6" hlink="hlink" folHlink="folHlink"/>
    </a:extraClrScheme>
    <a:extraClrScheme>
      <a:clrScheme name="blank 2">
        <a:dk1>
          <a:srgbClr val="003E72"/>
        </a:dk1>
        <a:lt1>
          <a:srgbClr val="FFFFFF"/>
        </a:lt1>
        <a:dk2>
          <a:srgbClr val="FFFFFF"/>
        </a:dk2>
        <a:lt2>
          <a:srgbClr val="83AFB4"/>
        </a:lt2>
        <a:accent1>
          <a:srgbClr val="6AADE4"/>
        </a:accent1>
        <a:accent2>
          <a:srgbClr val="EFBD47"/>
        </a:accent2>
        <a:accent3>
          <a:srgbClr val="FFFFFF"/>
        </a:accent3>
        <a:accent4>
          <a:srgbClr val="003460"/>
        </a:accent4>
        <a:accent5>
          <a:srgbClr val="B9D3EF"/>
        </a:accent5>
        <a:accent6>
          <a:srgbClr val="D9AB3F"/>
        </a:accent6>
        <a:hlink>
          <a:srgbClr val="A8B400"/>
        </a:hlink>
        <a:folHlink>
          <a:srgbClr val="6A4061"/>
        </a:folHlink>
      </a:clrScheme>
      <a:clrMap bg1="lt1" tx1="dk1" bg2="lt2" tx2="dk2" accent1="accent1" accent2="accent2" accent3="accent3" accent4="accent4" accent5="accent5" accent6="accent6" hlink="hlink" folHlink="folHlink"/>
    </a:extraClrScheme>
    <a:extraClrScheme>
      <a:clrScheme name="blank 3">
        <a:dk1>
          <a:srgbClr val="003E72"/>
        </a:dk1>
        <a:lt1>
          <a:srgbClr val="FFFFFF"/>
        </a:lt1>
        <a:dk2>
          <a:srgbClr val="FFFFFF"/>
        </a:dk2>
        <a:lt2>
          <a:srgbClr val="156570"/>
        </a:lt2>
        <a:accent1>
          <a:srgbClr val="003E72"/>
        </a:accent1>
        <a:accent2>
          <a:srgbClr val="C84E00"/>
        </a:accent2>
        <a:accent3>
          <a:srgbClr val="FFFFFF"/>
        </a:accent3>
        <a:accent4>
          <a:srgbClr val="003460"/>
        </a:accent4>
        <a:accent5>
          <a:srgbClr val="AAAFBC"/>
        </a:accent5>
        <a:accent6>
          <a:srgbClr val="B54600"/>
        </a:accent6>
        <a:hlink>
          <a:srgbClr val="435125"/>
        </a:hlink>
        <a:folHlink>
          <a:srgbClr val="412D5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UniCam" id="{B4706F3C-FFC9-FA4D-9E8F-3377286768D0}" vid="{FB3B8CEC-373B-2040-80AD-03FFF29C5979}"/>
    </a:ext>
  </a:extLst>
</a:theme>
</file>

<file path=ppt/theme/theme4.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majorFont>
      <a:minorFont>
        <a:latin typeface="Franklin Gothic Book" panose="020B0503020102020204"/>
        <a:ea typeface=""/>
        <a:cs typeface=""/>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5.xml><?xml version="1.0" encoding="utf-8"?>
<a:theme xmlns:a="http://schemas.openxmlformats.org/drawingml/2006/main" name="4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9D153DC94E3DB4E90E795727DC83572" ma:contentTypeVersion="13" ma:contentTypeDescription="Create a new document." ma:contentTypeScope="" ma:versionID="915b57c0796c8c52cc601e5c2276870d">
  <xsd:schema xmlns:xsd="http://www.w3.org/2001/XMLSchema" xmlns:xs="http://www.w3.org/2001/XMLSchema" xmlns:p="http://schemas.microsoft.com/office/2006/metadata/properties" xmlns:ns3="bf98e7ab-5d65-49c3-8f81-c8544917c2b0" xmlns:ns4="693b403a-17d8-4071-8d3c-d30ff9f18a8d" targetNamespace="http://schemas.microsoft.com/office/2006/metadata/properties" ma:root="true" ma:fieldsID="62c30d0ed2fa83f54b36d27302b936f8" ns3:_="" ns4:_="">
    <xsd:import namespace="bf98e7ab-5d65-49c3-8f81-c8544917c2b0"/>
    <xsd:import namespace="693b403a-17d8-4071-8d3c-d30ff9f18a8d"/>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Locatio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f98e7ab-5d65-49c3-8f81-c8544917c2b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Location" ma:index="11" nillable="true" ma:displayName="Location" ma:internalName="MediaServiceLocation" ma:readOnly="true">
      <xsd:simpleType>
        <xsd:restriction base="dms:Text"/>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93b403a-17d8-4071-8d3c-d30ff9f18a8d"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99A056E-8F7E-4C01-AA7F-2B1AE9940AB9}">
  <ds:schemaRefs>
    <ds:schemaRef ds:uri="693b403a-17d8-4071-8d3c-d30ff9f18a8d"/>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bf98e7ab-5d65-49c3-8f81-c8544917c2b0"/>
    <ds:schemaRef ds:uri="http://www.w3.org/XML/1998/namespace"/>
    <ds:schemaRef ds:uri="http://purl.org/dc/dcmitype/"/>
  </ds:schemaRefs>
</ds:datastoreItem>
</file>

<file path=customXml/itemProps2.xml><?xml version="1.0" encoding="utf-8"?>
<ds:datastoreItem xmlns:ds="http://schemas.openxmlformats.org/officeDocument/2006/customXml" ds:itemID="{7AF2D8A9-E3D3-4EC1-AB09-8647117B4D8E}">
  <ds:schemaRefs>
    <ds:schemaRef ds:uri="http://schemas.microsoft.com/sharepoint/v3/contenttype/forms"/>
  </ds:schemaRefs>
</ds:datastoreItem>
</file>

<file path=customXml/itemProps3.xml><?xml version="1.0" encoding="utf-8"?>
<ds:datastoreItem xmlns:ds="http://schemas.openxmlformats.org/officeDocument/2006/customXml" ds:itemID="{4D31042D-670F-4C5B-9317-59524091AA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f98e7ab-5d65-49c3-8f81-c8544917c2b0"/>
    <ds:schemaRef ds:uri="693b403a-17d8-4071-8d3c-d30ff9f18a8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UniCam</Template>
  <TotalTime>2779</TotalTime>
  <Words>2145</Words>
  <Application>Microsoft Office PowerPoint</Application>
  <PresentationFormat>Widescreen</PresentationFormat>
  <Paragraphs>358</Paragraphs>
  <Slides>42</Slides>
  <Notes>32</Notes>
  <HiddenSlides>0</HiddenSlides>
  <MMClips>0</MMClips>
  <ScaleCrop>false</ScaleCrop>
  <HeadingPairs>
    <vt:vector size="6" baseType="variant">
      <vt:variant>
        <vt:lpstr>Fonts Used</vt:lpstr>
      </vt:variant>
      <vt:variant>
        <vt:i4>6</vt:i4>
      </vt:variant>
      <vt:variant>
        <vt:lpstr>Theme</vt:lpstr>
      </vt:variant>
      <vt:variant>
        <vt:i4>5</vt:i4>
      </vt:variant>
      <vt:variant>
        <vt:lpstr>Slide Titles</vt:lpstr>
      </vt:variant>
      <vt:variant>
        <vt:i4>42</vt:i4>
      </vt:variant>
    </vt:vector>
  </HeadingPairs>
  <TitlesOfParts>
    <vt:vector size="53" baseType="lpstr">
      <vt:lpstr>Arial</vt:lpstr>
      <vt:lpstr>Calibri</vt:lpstr>
      <vt:lpstr>Calibri Light</vt:lpstr>
      <vt:lpstr>Franklin Gothic Book</vt:lpstr>
      <vt:lpstr>Gill Sans MT</vt:lpstr>
      <vt:lpstr>Wingdings</vt:lpstr>
      <vt:lpstr>UniCam</vt:lpstr>
      <vt:lpstr>Custom Design</vt:lpstr>
      <vt:lpstr>2_UniCam</vt:lpstr>
      <vt:lpstr>Crop</vt:lpstr>
      <vt:lpstr>4_Custom Design</vt:lpstr>
      <vt:lpstr>Module 2 - Effective communication</vt:lpstr>
      <vt:lpstr>PowerPoint Presentation</vt:lpstr>
      <vt:lpstr>Module 2: Effective Communication</vt:lpstr>
      <vt:lpstr>1. Effective Communication</vt:lpstr>
      <vt:lpstr>What is communication?</vt:lpstr>
      <vt:lpstr>What is communication?</vt:lpstr>
      <vt:lpstr>What is communication?</vt:lpstr>
      <vt:lpstr>What is communication?</vt:lpstr>
      <vt:lpstr>The Mehrabian Communication Model</vt:lpstr>
      <vt:lpstr>What is effective communication?</vt:lpstr>
      <vt:lpstr>2. Communication Skills</vt:lpstr>
      <vt:lpstr>Group exercise: Good and poor listening</vt:lpstr>
      <vt:lpstr>Group exercise: Good and poor listening</vt:lpstr>
      <vt:lpstr>Why do we communicate?</vt:lpstr>
      <vt:lpstr>Getting your point across</vt:lpstr>
      <vt:lpstr>Getting your point across</vt:lpstr>
      <vt:lpstr>Getting your point across</vt:lpstr>
      <vt:lpstr>PowerPoint Presentation</vt:lpstr>
      <vt:lpstr>Active Listening</vt:lpstr>
      <vt:lpstr>Active Listening </vt:lpstr>
      <vt:lpstr>Active Listening</vt:lpstr>
      <vt:lpstr>Active Listening</vt:lpstr>
      <vt:lpstr>Active Listening</vt:lpstr>
      <vt:lpstr>Active Listening</vt:lpstr>
      <vt:lpstr>Active Listening</vt:lpstr>
      <vt:lpstr>3. Barriers to effective communication</vt:lpstr>
      <vt:lpstr>Common communication barriers</vt:lpstr>
      <vt:lpstr>PowerPoint Presentation</vt:lpstr>
      <vt:lpstr>PowerPoint Presentation</vt:lpstr>
      <vt:lpstr>PowerPoint Presentation</vt:lpstr>
      <vt:lpstr>Group exercise: Chinese Whispers</vt:lpstr>
      <vt:lpstr>Group exercise: Chinese Whispers</vt:lpstr>
      <vt:lpstr>Group exercise: Chinese Whispers</vt:lpstr>
      <vt:lpstr>Group exercise: Chinese Whispers</vt:lpstr>
      <vt:lpstr>4. Communication in context</vt:lpstr>
      <vt:lpstr>Communication in community conservation</vt:lpstr>
      <vt:lpstr>Communication in community conservation: Conflict management</vt:lpstr>
      <vt:lpstr>PowerPoint Presentation</vt:lpstr>
      <vt:lpstr>PowerPoint Presentation</vt:lpstr>
      <vt:lpstr>Acknowledgement</vt:lpstr>
      <vt:lpstr>Thank you</vt:lpstr>
      <vt:lpstr>References</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Communication</dc:title>
  <dc:creator>Agrippinah Namara</dc:creator>
  <cp:lastModifiedBy>Matthew Wright</cp:lastModifiedBy>
  <cp:revision>297</cp:revision>
  <dcterms:created xsi:type="dcterms:W3CDTF">2017-12-06T07:14:04Z</dcterms:created>
  <dcterms:modified xsi:type="dcterms:W3CDTF">2020-06-10T13:01:58Z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0x01010039D153DC94E3DB4E90E795727DC83572</vt:lpwstr>
  </property>
</Properties>
</file>